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3" r:id="rId2"/>
    <p:sldId id="256" r:id="rId3"/>
    <p:sldId id="257" r:id="rId4"/>
    <p:sldId id="260" r:id="rId5"/>
    <p:sldId id="265" r:id="rId6"/>
    <p:sldId id="266" r:id="rId7"/>
    <p:sldId id="267" r:id="rId8"/>
    <p:sldId id="268" r:id="rId9"/>
    <p:sldId id="269" r:id="rId10"/>
    <p:sldId id="270" r:id="rId11"/>
    <p:sldId id="261" r:id="rId12"/>
    <p:sldId id="258" r:id="rId13"/>
    <p:sldId id="272" r:id="rId14"/>
    <p:sldId id="259" r:id="rId15"/>
    <p:sldId id="27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1BBE4D5E-CB4A-6F41-9B2C-AA8071A38911}">
          <p14:sldIdLst>
            <p14:sldId id="273"/>
          </p14:sldIdLst>
        </p14:section>
        <p14:section name="Introduction" id="{59EA4028-284E-2943-A8A0-90649A361350}">
          <p14:sldIdLst>
            <p14:sldId id="256"/>
          </p14:sldIdLst>
        </p14:section>
        <p14:section name="Making the Case for a Channel Incentive Program" id="{4A71CC64-30BD-2245-8A9E-89BBAF1FAD92}">
          <p14:sldIdLst>
            <p14:sldId id="257"/>
            <p14:sldId id="260"/>
            <p14:sldId id="265"/>
          </p14:sldIdLst>
        </p14:section>
        <p14:section name="Helpful Statistics" id="{CACC2B31-DAAB-B840-A6C4-703D392FBE04}">
          <p14:sldIdLst>
            <p14:sldId id="266"/>
            <p14:sldId id="267"/>
            <p14:sldId id="268"/>
            <p14:sldId id="269"/>
            <p14:sldId id="270"/>
          </p14:sldIdLst>
        </p14:section>
        <p14:section name="Financial Projection" id="{CE84700E-76B2-7C41-9C44-16306FFD48E6}">
          <p14:sldIdLst>
            <p14:sldId id="261"/>
            <p14:sldId id="258"/>
            <p14:sldId id="272"/>
          </p14:sldIdLst>
        </p14:section>
        <p14:section name="Closing" id="{EC5416EC-CC81-264D-AB28-E011940E8722}">
          <p14:sldIdLst>
            <p14:sldId id="259"/>
            <p14:sldId id="271"/>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95B"/>
    <a:srgbClr val="C8C9C7"/>
    <a:srgbClr val="8FAD15"/>
    <a:srgbClr val="0E6434"/>
    <a:srgbClr val="0086D6"/>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D72E48-A66D-4A64-BB90-80D1DB585218}" v="1" dt="2023-06-14T13:35:14.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0" autoAdjust="0"/>
    <p:restoredTop sz="94014"/>
  </p:normalViewPr>
  <p:slideViewPr>
    <p:cSldViewPr snapToGrid="0">
      <p:cViewPr varScale="1">
        <p:scale>
          <a:sx n="109" d="100"/>
          <a:sy n="109" d="100"/>
        </p:scale>
        <p:origin x="200"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svg"/><Relationship Id="rId7" Type="http://schemas.openxmlformats.org/officeDocument/2006/relationships/hyperlink" Target="https://www.itagroup.com/our-work/using-certification-and-training-incentives-meet-shifting-customer-expectations" TargetMode="External"/><Relationship Id="rId12" Type="http://schemas.openxmlformats.org/officeDocument/2006/relationships/image" Target="../media/image16.svg"/><Relationship Id="rId2" Type="http://schemas.openxmlformats.org/officeDocument/2006/relationships/image" Target="../media/image9.png"/><Relationship Id="rId1" Type="http://schemas.openxmlformats.org/officeDocument/2006/relationships/hyperlink" Target="https://www.itagroup.com/our-work/wholesale-distributor-incentive-program" TargetMode="Externa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hyperlink" Target="https://www.itagroup.com/our-work/automation-incentive-management-drove-dealer-results" TargetMode="External"/><Relationship Id="rId4" Type="http://schemas.openxmlformats.org/officeDocument/2006/relationships/hyperlink" Target="https://www.itagroup.com/our-work/telecom-referral-incentive-reignited-channel-loyalty" TargetMode="External"/><Relationship Id="rId9"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494C1F-B2CA-4D4C-B336-2773DB164658}"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E57131DC-632A-4797-80DD-78FFD098D4FE}">
      <dgm:prSet/>
      <dgm:spPr/>
      <dgm:t>
        <a:bodyPr/>
        <a:lstStyle/>
        <a:p>
          <a:pPr algn="ctr"/>
          <a:r>
            <a:rPr lang="en-US" b="0" i="0" noProof="0">
              <a:latin typeface="Arial" panose="020B0604020202020204" pitchFamily="34" charset="0"/>
              <a:cs typeface="Arial" panose="020B0604020202020204" pitchFamily="34" charset="0"/>
            </a:rPr>
            <a:t>Insert text here</a:t>
          </a:r>
          <a:endParaRPr lang="en-US" noProof="0" dirty="0">
            <a:latin typeface="Arial" panose="020B0604020202020204" pitchFamily="34" charset="0"/>
            <a:cs typeface="Arial" panose="020B0604020202020204" pitchFamily="34" charset="0"/>
          </a:endParaRPr>
        </a:p>
      </dgm:t>
    </dgm:pt>
    <dgm:pt modelId="{69071E94-48AA-4984-97F9-5B94FCDA4283}" type="parTrans" cxnId="{CDA3D950-EC6A-4CDA-97C7-4AB22B89332A}">
      <dgm:prSet/>
      <dgm:spPr/>
      <dgm:t>
        <a:bodyPr/>
        <a:lstStyle/>
        <a:p>
          <a:endParaRPr lang="en-US"/>
        </a:p>
      </dgm:t>
    </dgm:pt>
    <dgm:pt modelId="{F45EAD6D-65F5-414E-9BCF-079794FCF183}" type="sibTrans" cxnId="{CDA3D950-EC6A-4CDA-97C7-4AB22B89332A}">
      <dgm:prSet phldrT="1" phldr="0"/>
      <dgm:spPr/>
      <dgm:t>
        <a:bodyPr/>
        <a:lstStyle/>
        <a:p>
          <a:r>
            <a:rPr lang="en-US"/>
            <a:t>1</a:t>
          </a:r>
          <a:endParaRPr lang="en-US" dirty="0"/>
        </a:p>
      </dgm:t>
    </dgm:pt>
    <dgm:pt modelId="{7669C7D8-C7E9-45C5-B7A4-BB76E367A16E}">
      <dgm:prSet/>
      <dgm:spPr/>
      <dgm:t>
        <a:bodyPr/>
        <a:lstStyle/>
        <a:p>
          <a:pPr algn="ctr"/>
          <a:r>
            <a:rPr lang="en-US" b="0" i="0" dirty="0">
              <a:latin typeface="Arial" panose="020B0604020202020204" pitchFamily="34" charset="0"/>
              <a:cs typeface="Arial" panose="020B0604020202020204" pitchFamily="34" charset="0"/>
            </a:rPr>
            <a:t>Insert text here</a:t>
          </a:r>
          <a:endParaRPr lang="en-US" dirty="0">
            <a:latin typeface="Arial" panose="020B0604020202020204" pitchFamily="34" charset="0"/>
            <a:cs typeface="Arial" panose="020B0604020202020204" pitchFamily="34" charset="0"/>
          </a:endParaRPr>
        </a:p>
      </dgm:t>
    </dgm:pt>
    <dgm:pt modelId="{A9C90850-92C9-4B2A-9081-C0307DDF9C03}" type="parTrans" cxnId="{A652CD8E-A422-48BD-B247-2082B2C06AC8}">
      <dgm:prSet/>
      <dgm:spPr/>
      <dgm:t>
        <a:bodyPr/>
        <a:lstStyle/>
        <a:p>
          <a:endParaRPr lang="en-US"/>
        </a:p>
      </dgm:t>
    </dgm:pt>
    <dgm:pt modelId="{C6FA5151-612F-4686-959B-DC09E9A7A6A5}" type="sibTrans" cxnId="{A652CD8E-A422-48BD-B247-2082B2C06AC8}">
      <dgm:prSet phldrT="2" phldr="0"/>
      <dgm:spPr/>
      <dgm:t>
        <a:bodyPr/>
        <a:lstStyle/>
        <a:p>
          <a:r>
            <a:rPr lang="en-US"/>
            <a:t>2</a:t>
          </a:r>
          <a:endParaRPr lang="en-US" dirty="0"/>
        </a:p>
      </dgm:t>
    </dgm:pt>
    <dgm:pt modelId="{E91251BF-90BA-48C2-B57A-DB2E1A052144}">
      <dgm:prSet/>
      <dgm:spPr/>
      <dgm:t>
        <a:bodyPr/>
        <a:lstStyle/>
        <a:p>
          <a:pPr algn="ctr"/>
          <a:r>
            <a:rPr lang="en-US" b="0" i="0" dirty="0">
              <a:latin typeface="Arial" panose="020B0604020202020204" pitchFamily="34" charset="0"/>
              <a:cs typeface="Arial" panose="020B0604020202020204" pitchFamily="34" charset="0"/>
            </a:rPr>
            <a:t>Insert text here</a:t>
          </a:r>
          <a:endParaRPr lang="en-US" dirty="0">
            <a:latin typeface="Arial" panose="020B0604020202020204" pitchFamily="34" charset="0"/>
            <a:cs typeface="Arial" panose="020B0604020202020204" pitchFamily="34" charset="0"/>
          </a:endParaRPr>
        </a:p>
      </dgm:t>
    </dgm:pt>
    <dgm:pt modelId="{89D10203-000D-4F9B-ADDB-8F2BE9CAE14A}" type="parTrans" cxnId="{CEE4E118-B200-4B2A-AB33-DA65EEB173CA}">
      <dgm:prSet/>
      <dgm:spPr/>
      <dgm:t>
        <a:bodyPr/>
        <a:lstStyle/>
        <a:p>
          <a:endParaRPr lang="en-US"/>
        </a:p>
      </dgm:t>
    </dgm:pt>
    <dgm:pt modelId="{7DE87C55-0374-4A36-B790-50E2222E4FAF}" type="sibTrans" cxnId="{CEE4E118-B200-4B2A-AB33-DA65EEB173CA}">
      <dgm:prSet phldrT="3" phldr="0"/>
      <dgm:spPr/>
      <dgm:t>
        <a:bodyPr/>
        <a:lstStyle/>
        <a:p>
          <a:r>
            <a:rPr lang="en-US"/>
            <a:t>3</a:t>
          </a:r>
          <a:endParaRPr lang="en-US" dirty="0"/>
        </a:p>
      </dgm:t>
    </dgm:pt>
    <dgm:pt modelId="{4E91177F-F3F7-2045-9397-F5ED325FD55D}">
      <dgm:prSet/>
      <dgm:spPr/>
      <dgm:t>
        <a:bodyPr/>
        <a:lstStyle/>
        <a:p>
          <a:pPr algn="ctr"/>
          <a:r>
            <a:rPr lang="en-US" b="0" i="0" dirty="0">
              <a:latin typeface="Arial" panose="020B0604020202020204" pitchFamily="34" charset="0"/>
              <a:cs typeface="Arial" panose="020B0604020202020204" pitchFamily="34" charset="0"/>
            </a:rPr>
            <a:t>Insert text here</a:t>
          </a:r>
          <a:endParaRPr lang="en-US" dirty="0"/>
        </a:p>
      </dgm:t>
    </dgm:pt>
    <dgm:pt modelId="{5A47DDE3-A68C-D94F-A3B9-B28942F08482}" type="parTrans" cxnId="{8F8F75F7-9E0D-154E-8E85-1FAEEF6C8A86}">
      <dgm:prSet/>
      <dgm:spPr/>
      <dgm:t>
        <a:bodyPr/>
        <a:lstStyle/>
        <a:p>
          <a:endParaRPr lang="en-US"/>
        </a:p>
      </dgm:t>
    </dgm:pt>
    <dgm:pt modelId="{1BE051D6-E45B-694B-9886-31651068EF9F}" type="sibTrans" cxnId="{8F8F75F7-9E0D-154E-8E85-1FAEEF6C8A86}">
      <dgm:prSet phldrT="4" phldr="0"/>
      <dgm:spPr/>
      <dgm:t>
        <a:bodyPr/>
        <a:lstStyle/>
        <a:p>
          <a:r>
            <a:rPr lang="en-US"/>
            <a:t>4</a:t>
          </a:r>
        </a:p>
      </dgm:t>
    </dgm:pt>
    <dgm:pt modelId="{5AC50D96-92C3-9D4E-8A9E-0DD39E833D99}">
      <dgm:prSet/>
      <dgm:spPr/>
      <dgm:t>
        <a:bodyPr/>
        <a:lstStyle/>
        <a:p>
          <a:pPr algn="ctr"/>
          <a:r>
            <a:rPr lang="en-US" b="0" i="0" dirty="0">
              <a:latin typeface="Arial" panose="020B0604020202020204" pitchFamily="34" charset="0"/>
              <a:cs typeface="Arial" panose="020B0604020202020204" pitchFamily="34" charset="0"/>
            </a:rPr>
            <a:t>Insert text here</a:t>
          </a:r>
          <a:endParaRPr lang="en-US" dirty="0"/>
        </a:p>
      </dgm:t>
    </dgm:pt>
    <dgm:pt modelId="{3729858C-95A2-8844-8BC7-D4D1AFCFE527}" type="parTrans" cxnId="{62D1F491-4D53-7E4E-9448-28F72EB84479}">
      <dgm:prSet/>
      <dgm:spPr/>
      <dgm:t>
        <a:bodyPr/>
        <a:lstStyle/>
        <a:p>
          <a:endParaRPr lang="en-US"/>
        </a:p>
      </dgm:t>
    </dgm:pt>
    <dgm:pt modelId="{E6381105-11FD-EB4D-91E7-AF58D6856DC8}" type="sibTrans" cxnId="{62D1F491-4D53-7E4E-9448-28F72EB84479}">
      <dgm:prSet phldrT="5" phldr="0"/>
      <dgm:spPr/>
      <dgm:t>
        <a:bodyPr/>
        <a:lstStyle/>
        <a:p>
          <a:r>
            <a:rPr lang="en-US"/>
            <a:t>5</a:t>
          </a:r>
        </a:p>
      </dgm:t>
    </dgm:pt>
    <dgm:pt modelId="{1C976C1C-51D9-2F47-AB8F-28B8B147D1E6}" type="pres">
      <dgm:prSet presAssocID="{65494C1F-B2CA-4D4C-B336-2773DB164658}" presName="Name0" presStyleCnt="0">
        <dgm:presLayoutVars>
          <dgm:animLvl val="lvl"/>
          <dgm:resizeHandles val="exact"/>
        </dgm:presLayoutVars>
      </dgm:prSet>
      <dgm:spPr/>
    </dgm:pt>
    <dgm:pt modelId="{C09AE106-BED3-384A-8B79-5D7235215390}" type="pres">
      <dgm:prSet presAssocID="{E57131DC-632A-4797-80DD-78FFD098D4FE}" presName="compositeNode" presStyleCnt="0">
        <dgm:presLayoutVars>
          <dgm:bulletEnabled val="1"/>
        </dgm:presLayoutVars>
      </dgm:prSet>
      <dgm:spPr/>
    </dgm:pt>
    <dgm:pt modelId="{09E04596-AA3A-AC4A-A62D-8F27D0151714}" type="pres">
      <dgm:prSet presAssocID="{E57131DC-632A-4797-80DD-78FFD098D4FE}" presName="bgRect" presStyleLbl="bgAccFollowNode1" presStyleIdx="0" presStyleCnt="5"/>
      <dgm:spPr/>
    </dgm:pt>
    <dgm:pt modelId="{A0E9548F-2970-3F49-92D2-31F3519BEBD0}" type="pres">
      <dgm:prSet presAssocID="{F45EAD6D-65F5-414E-9BCF-079794FCF183}" presName="sibTransNodeCircle" presStyleLbl="alignNode1" presStyleIdx="0" presStyleCnt="10">
        <dgm:presLayoutVars>
          <dgm:chMax val="0"/>
          <dgm:bulletEnabled/>
        </dgm:presLayoutVars>
      </dgm:prSet>
      <dgm:spPr/>
    </dgm:pt>
    <dgm:pt modelId="{73595B90-1AF4-5642-9E3A-4D6FFBF2ED57}" type="pres">
      <dgm:prSet presAssocID="{E57131DC-632A-4797-80DD-78FFD098D4FE}" presName="bottomLine" presStyleLbl="alignNode1" presStyleIdx="1" presStyleCnt="10">
        <dgm:presLayoutVars/>
      </dgm:prSet>
      <dgm:spPr/>
    </dgm:pt>
    <dgm:pt modelId="{3FE89783-5243-D742-8D43-561B13B9E6C3}" type="pres">
      <dgm:prSet presAssocID="{E57131DC-632A-4797-80DD-78FFD098D4FE}" presName="nodeText" presStyleLbl="bgAccFollowNode1" presStyleIdx="0" presStyleCnt="5">
        <dgm:presLayoutVars>
          <dgm:bulletEnabled val="1"/>
        </dgm:presLayoutVars>
      </dgm:prSet>
      <dgm:spPr/>
    </dgm:pt>
    <dgm:pt modelId="{2B29520D-EF71-1B42-ABAF-D8EE73AC4EF0}" type="pres">
      <dgm:prSet presAssocID="{F45EAD6D-65F5-414E-9BCF-079794FCF183}" presName="sibTrans" presStyleCnt="0"/>
      <dgm:spPr/>
    </dgm:pt>
    <dgm:pt modelId="{CDE9E21F-1D56-0944-BE77-C8B927F6F542}" type="pres">
      <dgm:prSet presAssocID="{7669C7D8-C7E9-45C5-B7A4-BB76E367A16E}" presName="compositeNode" presStyleCnt="0">
        <dgm:presLayoutVars>
          <dgm:bulletEnabled val="1"/>
        </dgm:presLayoutVars>
      </dgm:prSet>
      <dgm:spPr/>
    </dgm:pt>
    <dgm:pt modelId="{1ABB592F-145C-E048-AE98-9724E8D97C12}" type="pres">
      <dgm:prSet presAssocID="{7669C7D8-C7E9-45C5-B7A4-BB76E367A16E}" presName="bgRect" presStyleLbl="bgAccFollowNode1" presStyleIdx="1" presStyleCnt="5"/>
      <dgm:spPr/>
    </dgm:pt>
    <dgm:pt modelId="{324E6095-A42D-4143-AAF7-6EC05E39A225}" type="pres">
      <dgm:prSet presAssocID="{C6FA5151-612F-4686-959B-DC09E9A7A6A5}" presName="sibTransNodeCircle" presStyleLbl="alignNode1" presStyleIdx="2" presStyleCnt="10">
        <dgm:presLayoutVars>
          <dgm:chMax val="0"/>
          <dgm:bulletEnabled/>
        </dgm:presLayoutVars>
      </dgm:prSet>
      <dgm:spPr/>
    </dgm:pt>
    <dgm:pt modelId="{4DCD2A1B-117D-7248-937B-D149284E4C65}" type="pres">
      <dgm:prSet presAssocID="{7669C7D8-C7E9-45C5-B7A4-BB76E367A16E}" presName="bottomLine" presStyleLbl="alignNode1" presStyleIdx="3" presStyleCnt="10">
        <dgm:presLayoutVars/>
      </dgm:prSet>
      <dgm:spPr/>
    </dgm:pt>
    <dgm:pt modelId="{CBEAFADB-8E3D-6341-819E-6B5A4BA1EAF7}" type="pres">
      <dgm:prSet presAssocID="{7669C7D8-C7E9-45C5-B7A4-BB76E367A16E}" presName="nodeText" presStyleLbl="bgAccFollowNode1" presStyleIdx="1" presStyleCnt="5">
        <dgm:presLayoutVars>
          <dgm:bulletEnabled val="1"/>
        </dgm:presLayoutVars>
      </dgm:prSet>
      <dgm:spPr/>
    </dgm:pt>
    <dgm:pt modelId="{597DD2AB-50E4-444C-8740-2E0BE19BF09D}" type="pres">
      <dgm:prSet presAssocID="{C6FA5151-612F-4686-959B-DC09E9A7A6A5}" presName="sibTrans" presStyleCnt="0"/>
      <dgm:spPr/>
    </dgm:pt>
    <dgm:pt modelId="{1C252295-65F8-4A42-A7F0-CB7B42785253}" type="pres">
      <dgm:prSet presAssocID="{E91251BF-90BA-48C2-B57A-DB2E1A052144}" presName="compositeNode" presStyleCnt="0">
        <dgm:presLayoutVars>
          <dgm:bulletEnabled val="1"/>
        </dgm:presLayoutVars>
      </dgm:prSet>
      <dgm:spPr/>
    </dgm:pt>
    <dgm:pt modelId="{69D420F6-0937-0E4D-A197-EF11ECEB4E35}" type="pres">
      <dgm:prSet presAssocID="{E91251BF-90BA-48C2-B57A-DB2E1A052144}" presName="bgRect" presStyleLbl="bgAccFollowNode1" presStyleIdx="2" presStyleCnt="5"/>
      <dgm:spPr/>
    </dgm:pt>
    <dgm:pt modelId="{9536CE3D-8DB6-0948-8F1B-7B777C5B91CF}" type="pres">
      <dgm:prSet presAssocID="{7DE87C55-0374-4A36-B790-50E2222E4FAF}" presName="sibTransNodeCircle" presStyleLbl="alignNode1" presStyleIdx="4" presStyleCnt="10">
        <dgm:presLayoutVars>
          <dgm:chMax val="0"/>
          <dgm:bulletEnabled/>
        </dgm:presLayoutVars>
      </dgm:prSet>
      <dgm:spPr/>
    </dgm:pt>
    <dgm:pt modelId="{AD503396-203D-E74E-BC95-270DCCDB0DD4}" type="pres">
      <dgm:prSet presAssocID="{E91251BF-90BA-48C2-B57A-DB2E1A052144}" presName="bottomLine" presStyleLbl="alignNode1" presStyleIdx="5" presStyleCnt="10">
        <dgm:presLayoutVars/>
      </dgm:prSet>
      <dgm:spPr/>
    </dgm:pt>
    <dgm:pt modelId="{06A4F2BC-4D29-5849-8BC8-6F7CA4BCD398}" type="pres">
      <dgm:prSet presAssocID="{E91251BF-90BA-48C2-B57A-DB2E1A052144}" presName="nodeText" presStyleLbl="bgAccFollowNode1" presStyleIdx="2" presStyleCnt="5">
        <dgm:presLayoutVars>
          <dgm:bulletEnabled val="1"/>
        </dgm:presLayoutVars>
      </dgm:prSet>
      <dgm:spPr/>
    </dgm:pt>
    <dgm:pt modelId="{E716F055-1145-3640-B2FB-177A4388D612}" type="pres">
      <dgm:prSet presAssocID="{7DE87C55-0374-4A36-B790-50E2222E4FAF}" presName="sibTrans" presStyleCnt="0"/>
      <dgm:spPr/>
    </dgm:pt>
    <dgm:pt modelId="{E1F6DEE8-6228-8546-99CB-C11939848CF1}" type="pres">
      <dgm:prSet presAssocID="{4E91177F-F3F7-2045-9397-F5ED325FD55D}" presName="compositeNode" presStyleCnt="0">
        <dgm:presLayoutVars>
          <dgm:bulletEnabled val="1"/>
        </dgm:presLayoutVars>
      </dgm:prSet>
      <dgm:spPr/>
    </dgm:pt>
    <dgm:pt modelId="{113F1503-BF8C-9143-88BB-229B67170B2B}" type="pres">
      <dgm:prSet presAssocID="{4E91177F-F3F7-2045-9397-F5ED325FD55D}" presName="bgRect" presStyleLbl="bgAccFollowNode1" presStyleIdx="3" presStyleCnt="5"/>
      <dgm:spPr/>
    </dgm:pt>
    <dgm:pt modelId="{E8268E6F-A51C-104E-B3AE-A5D6F52D0443}" type="pres">
      <dgm:prSet presAssocID="{1BE051D6-E45B-694B-9886-31651068EF9F}" presName="sibTransNodeCircle" presStyleLbl="alignNode1" presStyleIdx="6" presStyleCnt="10">
        <dgm:presLayoutVars>
          <dgm:chMax val="0"/>
          <dgm:bulletEnabled/>
        </dgm:presLayoutVars>
      </dgm:prSet>
      <dgm:spPr/>
    </dgm:pt>
    <dgm:pt modelId="{4721F143-05E4-4344-BF70-412F2CDA5F6E}" type="pres">
      <dgm:prSet presAssocID="{4E91177F-F3F7-2045-9397-F5ED325FD55D}" presName="bottomLine" presStyleLbl="alignNode1" presStyleIdx="7" presStyleCnt="10">
        <dgm:presLayoutVars/>
      </dgm:prSet>
      <dgm:spPr/>
    </dgm:pt>
    <dgm:pt modelId="{456FEB23-8EF8-8D45-A476-4C09A8229D57}" type="pres">
      <dgm:prSet presAssocID="{4E91177F-F3F7-2045-9397-F5ED325FD55D}" presName="nodeText" presStyleLbl="bgAccFollowNode1" presStyleIdx="3" presStyleCnt="5">
        <dgm:presLayoutVars>
          <dgm:bulletEnabled val="1"/>
        </dgm:presLayoutVars>
      </dgm:prSet>
      <dgm:spPr/>
    </dgm:pt>
    <dgm:pt modelId="{DA12EC20-B8A4-5D46-BF59-DFAA1BBC7AFA}" type="pres">
      <dgm:prSet presAssocID="{1BE051D6-E45B-694B-9886-31651068EF9F}" presName="sibTrans" presStyleCnt="0"/>
      <dgm:spPr/>
    </dgm:pt>
    <dgm:pt modelId="{E3CEB2EF-EDBD-EA46-BD14-CB836067EA6E}" type="pres">
      <dgm:prSet presAssocID="{5AC50D96-92C3-9D4E-8A9E-0DD39E833D99}" presName="compositeNode" presStyleCnt="0">
        <dgm:presLayoutVars>
          <dgm:bulletEnabled val="1"/>
        </dgm:presLayoutVars>
      </dgm:prSet>
      <dgm:spPr/>
    </dgm:pt>
    <dgm:pt modelId="{835E9454-419C-BE4B-9A4B-D2D8BA199757}" type="pres">
      <dgm:prSet presAssocID="{5AC50D96-92C3-9D4E-8A9E-0DD39E833D99}" presName="bgRect" presStyleLbl="bgAccFollowNode1" presStyleIdx="4" presStyleCnt="5"/>
      <dgm:spPr/>
    </dgm:pt>
    <dgm:pt modelId="{225C1009-B16B-0245-AF12-7CCE74265CFD}" type="pres">
      <dgm:prSet presAssocID="{E6381105-11FD-EB4D-91E7-AF58D6856DC8}" presName="sibTransNodeCircle" presStyleLbl="alignNode1" presStyleIdx="8" presStyleCnt="10">
        <dgm:presLayoutVars>
          <dgm:chMax val="0"/>
          <dgm:bulletEnabled/>
        </dgm:presLayoutVars>
      </dgm:prSet>
      <dgm:spPr/>
    </dgm:pt>
    <dgm:pt modelId="{E5904AAB-8FB8-F345-ABDD-714B5D4D21A5}" type="pres">
      <dgm:prSet presAssocID="{5AC50D96-92C3-9D4E-8A9E-0DD39E833D99}" presName="bottomLine" presStyleLbl="alignNode1" presStyleIdx="9" presStyleCnt="10">
        <dgm:presLayoutVars/>
      </dgm:prSet>
      <dgm:spPr/>
    </dgm:pt>
    <dgm:pt modelId="{FF245CF7-CB8C-B043-B95D-6F3CF4189FA3}" type="pres">
      <dgm:prSet presAssocID="{5AC50D96-92C3-9D4E-8A9E-0DD39E833D99}" presName="nodeText" presStyleLbl="bgAccFollowNode1" presStyleIdx="4" presStyleCnt="5">
        <dgm:presLayoutVars>
          <dgm:bulletEnabled val="1"/>
        </dgm:presLayoutVars>
      </dgm:prSet>
      <dgm:spPr/>
    </dgm:pt>
  </dgm:ptLst>
  <dgm:cxnLst>
    <dgm:cxn modelId="{8918520F-F714-EF45-8631-A1A6A3289F12}" type="presOf" srcId="{4E91177F-F3F7-2045-9397-F5ED325FD55D}" destId="{456FEB23-8EF8-8D45-A476-4C09A8229D57}" srcOrd="1" destOrd="0" presId="urn:microsoft.com/office/officeart/2016/7/layout/BasicLinearProcessNumbered"/>
    <dgm:cxn modelId="{73303518-1268-0540-8E0E-AF664C3DAF35}" type="presOf" srcId="{F45EAD6D-65F5-414E-9BCF-079794FCF183}" destId="{A0E9548F-2970-3F49-92D2-31F3519BEBD0}" srcOrd="0" destOrd="0" presId="urn:microsoft.com/office/officeart/2016/7/layout/BasicLinearProcessNumbered"/>
    <dgm:cxn modelId="{CEE4E118-B200-4B2A-AB33-DA65EEB173CA}" srcId="{65494C1F-B2CA-4D4C-B336-2773DB164658}" destId="{E91251BF-90BA-48C2-B57A-DB2E1A052144}" srcOrd="2" destOrd="0" parTransId="{89D10203-000D-4F9B-ADDB-8F2BE9CAE14A}" sibTransId="{7DE87C55-0374-4A36-B790-50E2222E4FAF}"/>
    <dgm:cxn modelId="{CFFB561B-42F6-F949-B6E8-4DDD365CE1A4}" type="presOf" srcId="{E57131DC-632A-4797-80DD-78FFD098D4FE}" destId="{09E04596-AA3A-AC4A-A62D-8F27D0151714}" srcOrd="0" destOrd="0" presId="urn:microsoft.com/office/officeart/2016/7/layout/BasicLinearProcessNumbered"/>
    <dgm:cxn modelId="{47570B2A-64FF-434F-9273-5E2E4DBB219E}" type="presOf" srcId="{7669C7D8-C7E9-45C5-B7A4-BB76E367A16E}" destId="{1ABB592F-145C-E048-AE98-9724E8D97C12}" srcOrd="0" destOrd="0" presId="urn:microsoft.com/office/officeart/2016/7/layout/BasicLinearProcessNumbered"/>
    <dgm:cxn modelId="{A416732A-6C3D-BC46-8AF9-4AAE688A8BF9}" type="presOf" srcId="{5AC50D96-92C3-9D4E-8A9E-0DD39E833D99}" destId="{FF245CF7-CB8C-B043-B95D-6F3CF4189FA3}" srcOrd="1" destOrd="0" presId="urn:microsoft.com/office/officeart/2016/7/layout/BasicLinearProcessNumbered"/>
    <dgm:cxn modelId="{CD332C38-AC83-FA40-A3C4-D02512289AEC}" type="presOf" srcId="{65494C1F-B2CA-4D4C-B336-2773DB164658}" destId="{1C976C1C-51D9-2F47-AB8F-28B8B147D1E6}" srcOrd="0" destOrd="0" presId="urn:microsoft.com/office/officeart/2016/7/layout/BasicLinearProcessNumbered"/>
    <dgm:cxn modelId="{FD916143-2422-3E40-BB90-D4679A43B670}" type="presOf" srcId="{4E91177F-F3F7-2045-9397-F5ED325FD55D}" destId="{113F1503-BF8C-9143-88BB-229B67170B2B}" srcOrd="0" destOrd="0" presId="urn:microsoft.com/office/officeart/2016/7/layout/BasicLinearProcessNumbered"/>
    <dgm:cxn modelId="{75DCF349-C0C4-7040-9C2E-B69F1E0A1DF9}" type="presOf" srcId="{E57131DC-632A-4797-80DD-78FFD098D4FE}" destId="{3FE89783-5243-D742-8D43-561B13B9E6C3}" srcOrd="1" destOrd="0" presId="urn:microsoft.com/office/officeart/2016/7/layout/BasicLinearProcessNumbered"/>
    <dgm:cxn modelId="{CDA3D950-EC6A-4CDA-97C7-4AB22B89332A}" srcId="{65494C1F-B2CA-4D4C-B336-2773DB164658}" destId="{E57131DC-632A-4797-80DD-78FFD098D4FE}" srcOrd="0" destOrd="0" parTransId="{69071E94-48AA-4984-97F9-5B94FCDA4283}" sibTransId="{F45EAD6D-65F5-414E-9BCF-079794FCF183}"/>
    <dgm:cxn modelId="{A5CADC52-231B-BA47-83C6-1B822DE96DBE}" type="presOf" srcId="{1BE051D6-E45B-694B-9886-31651068EF9F}" destId="{E8268E6F-A51C-104E-B3AE-A5D6F52D0443}" srcOrd="0" destOrd="0" presId="urn:microsoft.com/office/officeart/2016/7/layout/BasicLinearProcessNumbered"/>
    <dgm:cxn modelId="{5FE18E7B-87E8-CD48-A34E-55BB6A23442C}" type="presOf" srcId="{7669C7D8-C7E9-45C5-B7A4-BB76E367A16E}" destId="{CBEAFADB-8E3D-6341-819E-6B5A4BA1EAF7}" srcOrd="1" destOrd="0" presId="urn:microsoft.com/office/officeart/2016/7/layout/BasicLinearProcessNumbered"/>
    <dgm:cxn modelId="{890AE67F-2064-8949-85A4-1237233F3348}" type="presOf" srcId="{C6FA5151-612F-4686-959B-DC09E9A7A6A5}" destId="{324E6095-A42D-4143-AAF7-6EC05E39A225}" srcOrd="0" destOrd="0" presId="urn:microsoft.com/office/officeart/2016/7/layout/BasicLinearProcessNumbered"/>
    <dgm:cxn modelId="{FF19CF87-D12B-EE4A-B2D0-3BB90113DBCE}" type="presOf" srcId="{E91251BF-90BA-48C2-B57A-DB2E1A052144}" destId="{69D420F6-0937-0E4D-A197-EF11ECEB4E35}" srcOrd="0" destOrd="0" presId="urn:microsoft.com/office/officeart/2016/7/layout/BasicLinearProcessNumbered"/>
    <dgm:cxn modelId="{A652CD8E-A422-48BD-B247-2082B2C06AC8}" srcId="{65494C1F-B2CA-4D4C-B336-2773DB164658}" destId="{7669C7D8-C7E9-45C5-B7A4-BB76E367A16E}" srcOrd="1" destOrd="0" parTransId="{A9C90850-92C9-4B2A-9081-C0307DDF9C03}" sibTransId="{C6FA5151-612F-4686-959B-DC09E9A7A6A5}"/>
    <dgm:cxn modelId="{62D1F491-4D53-7E4E-9448-28F72EB84479}" srcId="{65494C1F-B2CA-4D4C-B336-2773DB164658}" destId="{5AC50D96-92C3-9D4E-8A9E-0DD39E833D99}" srcOrd="4" destOrd="0" parTransId="{3729858C-95A2-8844-8BC7-D4D1AFCFE527}" sibTransId="{E6381105-11FD-EB4D-91E7-AF58D6856DC8}"/>
    <dgm:cxn modelId="{5AA4BF95-8769-814C-ADEC-251E2C952853}" type="presOf" srcId="{7DE87C55-0374-4A36-B790-50E2222E4FAF}" destId="{9536CE3D-8DB6-0948-8F1B-7B777C5B91CF}" srcOrd="0" destOrd="0" presId="urn:microsoft.com/office/officeart/2016/7/layout/BasicLinearProcessNumbered"/>
    <dgm:cxn modelId="{D89215A2-216D-CD43-886F-4997DAA3ABB9}" type="presOf" srcId="{E91251BF-90BA-48C2-B57A-DB2E1A052144}" destId="{06A4F2BC-4D29-5849-8BC8-6F7CA4BCD398}" srcOrd="1" destOrd="0" presId="urn:microsoft.com/office/officeart/2016/7/layout/BasicLinearProcessNumbered"/>
    <dgm:cxn modelId="{388EBFCD-98EB-E04E-B43F-084B0B27B924}" type="presOf" srcId="{E6381105-11FD-EB4D-91E7-AF58D6856DC8}" destId="{225C1009-B16B-0245-AF12-7CCE74265CFD}" srcOrd="0" destOrd="0" presId="urn:microsoft.com/office/officeart/2016/7/layout/BasicLinearProcessNumbered"/>
    <dgm:cxn modelId="{8F8F75F7-9E0D-154E-8E85-1FAEEF6C8A86}" srcId="{65494C1F-B2CA-4D4C-B336-2773DB164658}" destId="{4E91177F-F3F7-2045-9397-F5ED325FD55D}" srcOrd="3" destOrd="0" parTransId="{5A47DDE3-A68C-D94F-A3B9-B28942F08482}" sibTransId="{1BE051D6-E45B-694B-9886-31651068EF9F}"/>
    <dgm:cxn modelId="{95E1D0F9-83B5-C14D-B737-8F33167F28F9}" type="presOf" srcId="{5AC50D96-92C3-9D4E-8A9E-0DD39E833D99}" destId="{835E9454-419C-BE4B-9A4B-D2D8BA199757}" srcOrd="0" destOrd="0" presId="urn:microsoft.com/office/officeart/2016/7/layout/BasicLinearProcessNumbered"/>
    <dgm:cxn modelId="{25C75B2B-3F08-D143-9E79-AC41E7937EC0}" type="presParOf" srcId="{1C976C1C-51D9-2F47-AB8F-28B8B147D1E6}" destId="{C09AE106-BED3-384A-8B79-5D7235215390}" srcOrd="0" destOrd="0" presId="urn:microsoft.com/office/officeart/2016/7/layout/BasicLinearProcessNumbered"/>
    <dgm:cxn modelId="{D5AE3D43-FA70-CE4B-98AB-DB3D264E5741}" type="presParOf" srcId="{C09AE106-BED3-384A-8B79-5D7235215390}" destId="{09E04596-AA3A-AC4A-A62D-8F27D0151714}" srcOrd="0" destOrd="0" presId="urn:microsoft.com/office/officeart/2016/7/layout/BasicLinearProcessNumbered"/>
    <dgm:cxn modelId="{B0556310-6336-E54C-AE80-03009373ECDB}" type="presParOf" srcId="{C09AE106-BED3-384A-8B79-5D7235215390}" destId="{A0E9548F-2970-3F49-92D2-31F3519BEBD0}" srcOrd="1" destOrd="0" presId="urn:microsoft.com/office/officeart/2016/7/layout/BasicLinearProcessNumbered"/>
    <dgm:cxn modelId="{DE9DC340-A9EC-C04D-9E59-588B14474006}" type="presParOf" srcId="{C09AE106-BED3-384A-8B79-5D7235215390}" destId="{73595B90-1AF4-5642-9E3A-4D6FFBF2ED57}" srcOrd="2" destOrd="0" presId="urn:microsoft.com/office/officeart/2016/7/layout/BasicLinearProcessNumbered"/>
    <dgm:cxn modelId="{D7C64F77-E7D0-BA43-AAB8-82F5ABCFB86B}" type="presParOf" srcId="{C09AE106-BED3-384A-8B79-5D7235215390}" destId="{3FE89783-5243-D742-8D43-561B13B9E6C3}" srcOrd="3" destOrd="0" presId="urn:microsoft.com/office/officeart/2016/7/layout/BasicLinearProcessNumbered"/>
    <dgm:cxn modelId="{145460F3-411A-6E49-BCC2-08EFBA0EF17A}" type="presParOf" srcId="{1C976C1C-51D9-2F47-AB8F-28B8B147D1E6}" destId="{2B29520D-EF71-1B42-ABAF-D8EE73AC4EF0}" srcOrd="1" destOrd="0" presId="urn:microsoft.com/office/officeart/2016/7/layout/BasicLinearProcessNumbered"/>
    <dgm:cxn modelId="{10B777CE-CF6F-F641-A7FC-B72CC659702C}" type="presParOf" srcId="{1C976C1C-51D9-2F47-AB8F-28B8B147D1E6}" destId="{CDE9E21F-1D56-0944-BE77-C8B927F6F542}" srcOrd="2" destOrd="0" presId="urn:microsoft.com/office/officeart/2016/7/layout/BasicLinearProcessNumbered"/>
    <dgm:cxn modelId="{4ADE6D05-5025-AD4F-A456-DAFC537924C4}" type="presParOf" srcId="{CDE9E21F-1D56-0944-BE77-C8B927F6F542}" destId="{1ABB592F-145C-E048-AE98-9724E8D97C12}" srcOrd="0" destOrd="0" presId="urn:microsoft.com/office/officeart/2016/7/layout/BasicLinearProcessNumbered"/>
    <dgm:cxn modelId="{37043EB9-F67F-DB4D-8FF0-9C0CEA8FDCF1}" type="presParOf" srcId="{CDE9E21F-1D56-0944-BE77-C8B927F6F542}" destId="{324E6095-A42D-4143-AAF7-6EC05E39A225}" srcOrd="1" destOrd="0" presId="urn:microsoft.com/office/officeart/2016/7/layout/BasicLinearProcessNumbered"/>
    <dgm:cxn modelId="{04DEC837-6ABD-A648-90F8-71E7DEA7685C}" type="presParOf" srcId="{CDE9E21F-1D56-0944-BE77-C8B927F6F542}" destId="{4DCD2A1B-117D-7248-937B-D149284E4C65}" srcOrd="2" destOrd="0" presId="urn:microsoft.com/office/officeart/2016/7/layout/BasicLinearProcessNumbered"/>
    <dgm:cxn modelId="{930A96A6-CA5E-8145-97C2-D426668B4E49}" type="presParOf" srcId="{CDE9E21F-1D56-0944-BE77-C8B927F6F542}" destId="{CBEAFADB-8E3D-6341-819E-6B5A4BA1EAF7}" srcOrd="3" destOrd="0" presId="urn:microsoft.com/office/officeart/2016/7/layout/BasicLinearProcessNumbered"/>
    <dgm:cxn modelId="{CC411ED5-9996-9B49-8EAC-8F632313F14E}" type="presParOf" srcId="{1C976C1C-51D9-2F47-AB8F-28B8B147D1E6}" destId="{597DD2AB-50E4-444C-8740-2E0BE19BF09D}" srcOrd="3" destOrd="0" presId="urn:microsoft.com/office/officeart/2016/7/layout/BasicLinearProcessNumbered"/>
    <dgm:cxn modelId="{CA2AFEA6-0FCE-9243-9387-3D96E32D930D}" type="presParOf" srcId="{1C976C1C-51D9-2F47-AB8F-28B8B147D1E6}" destId="{1C252295-65F8-4A42-A7F0-CB7B42785253}" srcOrd="4" destOrd="0" presId="urn:microsoft.com/office/officeart/2016/7/layout/BasicLinearProcessNumbered"/>
    <dgm:cxn modelId="{B2B34EED-CEB5-A943-9016-B1662497CA12}" type="presParOf" srcId="{1C252295-65F8-4A42-A7F0-CB7B42785253}" destId="{69D420F6-0937-0E4D-A197-EF11ECEB4E35}" srcOrd="0" destOrd="0" presId="urn:microsoft.com/office/officeart/2016/7/layout/BasicLinearProcessNumbered"/>
    <dgm:cxn modelId="{8F3B35BB-D439-2948-A972-E9225905B2E3}" type="presParOf" srcId="{1C252295-65F8-4A42-A7F0-CB7B42785253}" destId="{9536CE3D-8DB6-0948-8F1B-7B777C5B91CF}" srcOrd="1" destOrd="0" presId="urn:microsoft.com/office/officeart/2016/7/layout/BasicLinearProcessNumbered"/>
    <dgm:cxn modelId="{142A577D-9BB3-EB4E-B626-1A8DB2613EA2}" type="presParOf" srcId="{1C252295-65F8-4A42-A7F0-CB7B42785253}" destId="{AD503396-203D-E74E-BC95-270DCCDB0DD4}" srcOrd="2" destOrd="0" presId="urn:microsoft.com/office/officeart/2016/7/layout/BasicLinearProcessNumbered"/>
    <dgm:cxn modelId="{02860916-A520-FB40-860F-03DB71C83A82}" type="presParOf" srcId="{1C252295-65F8-4A42-A7F0-CB7B42785253}" destId="{06A4F2BC-4D29-5849-8BC8-6F7CA4BCD398}" srcOrd="3" destOrd="0" presId="urn:microsoft.com/office/officeart/2016/7/layout/BasicLinearProcessNumbered"/>
    <dgm:cxn modelId="{70BF7204-ECB9-564C-9A9C-34754B23CA7F}" type="presParOf" srcId="{1C976C1C-51D9-2F47-AB8F-28B8B147D1E6}" destId="{E716F055-1145-3640-B2FB-177A4388D612}" srcOrd="5" destOrd="0" presId="urn:microsoft.com/office/officeart/2016/7/layout/BasicLinearProcessNumbered"/>
    <dgm:cxn modelId="{BCEE42AA-06DA-2D45-A225-28290F017256}" type="presParOf" srcId="{1C976C1C-51D9-2F47-AB8F-28B8B147D1E6}" destId="{E1F6DEE8-6228-8546-99CB-C11939848CF1}" srcOrd="6" destOrd="0" presId="urn:microsoft.com/office/officeart/2016/7/layout/BasicLinearProcessNumbered"/>
    <dgm:cxn modelId="{8FB5A65C-BA4E-A048-9146-E1D7D8A61BF2}" type="presParOf" srcId="{E1F6DEE8-6228-8546-99CB-C11939848CF1}" destId="{113F1503-BF8C-9143-88BB-229B67170B2B}" srcOrd="0" destOrd="0" presId="urn:microsoft.com/office/officeart/2016/7/layout/BasicLinearProcessNumbered"/>
    <dgm:cxn modelId="{518CDCE0-4083-AA4B-88E2-FFBBC701AE73}" type="presParOf" srcId="{E1F6DEE8-6228-8546-99CB-C11939848CF1}" destId="{E8268E6F-A51C-104E-B3AE-A5D6F52D0443}" srcOrd="1" destOrd="0" presId="urn:microsoft.com/office/officeart/2016/7/layout/BasicLinearProcessNumbered"/>
    <dgm:cxn modelId="{2F99D8B9-6478-0E41-A537-E71A953D4DD9}" type="presParOf" srcId="{E1F6DEE8-6228-8546-99CB-C11939848CF1}" destId="{4721F143-05E4-4344-BF70-412F2CDA5F6E}" srcOrd="2" destOrd="0" presId="urn:microsoft.com/office/officeart/2016/7/layout/BasicLinearProcessNumbered"/>
    <dgm:cxn modelId="{9A3DA512-6B0C-4742-8E0D-AB987CAF2943}" type="presParOf" srcId="{E1F6DEE8-6228-8546-99CB-C11939848CF1}" destId="{456FEB23-8EF8-8D45-A476-4C09A8229D57}" srcOrd="3" destOrd="0" presId="urn:microsoft.com/office/officeart/2016/7/layout/BasicLinearProcessNumbered"/>
    <dgm:cxn modelId="{457DEBC8-D2D1-B24D-BE31-1E5F2696A881}" type="presParOf" srcId="{1C976C1C-51D9-2F47-AB8F-28B8B147D1E6}" destId="{DA12EC20-B8A4-5D46-BF59-DFAA1BBC7AFA}" srcOrd="7" destOrd="0" presId="urn:microsoft.com/office/officeart/2016/7/layout/BasicLinearProcessNumbered"/>
    <dgm:cxn modelId="{E22F1502-E115-B247-9357-EA3B34B295B2}" type="presParOf" srcId="{1C976C1C-51D9-2F47-AB8F-28B8B147D1E6}" destId="{E3CEB2EF-EDBD-EA46-BD14-CB836067EA6E}" srcOrd="8" destOrd="0" presId="urn:microsoft.com/office/officeart/2016/7/layout/BasicLinearProcessNumbered"/>
    <dgm:cxn modelId="{7EF01F74-1AF8-5A4D-B23D-011275DAF7C7}" type="presParOf" srcId="{E3CEB2EF-EDBD-EA46-BD14-CB836067EA6E}" destId="{835E9454-419C-BE4B-9A4B-D2D8BA199757}" srcOrd="0" destOrd="0" presId="urn:microsoft.com/office/officeart/2016/7/layout/BasicLinearProcessNumbered"/>
    <dgm:cxn modelId="{5020DEB7-3604-534D-9FED-6D3406F084D0}" type="presParOf" srcId="{E3CEB2EF-EDBD-EA46-BD14-CB836067EA6E}" destId="{225C1009-B16B-0245-AF12-7CCE74265CFD}" srcOrd="1" destOrd="0" presId="urn:microsoft.com/office/officeart/2016/7/layout/BasicLinearProcessNumbered"/>
    <dgm:cxn modelId="{1B067E92-C7E1-7B41-B2C7-5D223A9C4EAE}" type="presParOf" srcId="{E3CEB2EF-EDBD-EA46-BD14-CB836067EA6E}" destId="{E5904AAB-8FB8-F345-ABDD-714B5D4D21A5}" srcOrd="2" destOrd="0" presId="urn:microsoft.com/office/officeart/2016/7/layout/BasicLinearProcessNumbered"/>
    <dgm:cxn modelId="{857011EC-5B29-084F-9F40-35644F4B6742}" type="presParOf" srcId="{E3CEB2EF-EDBD-EA46-BD14-CB836067EA6E}" destId="{FF245CF7-CB8C-B043-B95D-6F3CF4189FA3}"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CD2810-F61B-4554-89F4-26A8F501181C}"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DAA3361F-D57A-429B-8D36-9BBC4C72E4D4}">
      <dgm:prSet/>
      <dgm:spPr/>
      <dgm:t>
        <a:bodyPr/>
        <a:lstStyle/>
        <a:p>
          <a:pPr>
            <a:lnSpc>
              <a:spcPct val="100000"/>
            </a:lnSpc>
          </a:pPr>
          <a:r>
            <a:rPr lang="en-US" dirty="0">
              <a:latin typeface="Arial" panose="020B0604020202020204" pitchFamily="34" charset="0"/>
              <a:cs typeface="Arial" panose="020B0604020202020204" pitchFamily="34" charset="0"/>
            </a:rPr>
            <a:t>Building supply retailer saw 447% average ROI over life of targeted customer loyalty program and 187% greater purchases by targeted</a:t>
          </a:r>
          <a:r>
            <a:rPr lang="en-US" dirty="0">
              <a:solidFill>
                <a:schemeClr val="bg1"/>
              </a:solidFill>
              <a:latin typeface="Arial" panose="020B0604020202020204" pitchFamily="34" charset="0"/>
              <a:cs typeface="Arial" panose="020B0604020202020204" pitchFamily="34" charset="0"/>
            </a:rPr>
            <a:t> contractors vs. non-targeted</a:t>
          </a:r>
        </a:p>
      </dgm:t>
    </dgm:pt>
    <dgm:pt modelId="{C1809157-32F6-47DC-B01E-4A099B618627}" type="parTrans" cxnId="{36F14361-33A1-4F80-AF50-1EEFC3E39210}">
      <dgm:prSet/>
      <dgm:spPr/>
      <dgm:t>
        <a:bodyPr/>
        <a:lstStyle/>
        <a:p>
          <a:endParaRPr lang="en-US"/>
        </a:p>
      </dgm:t>
    </dgm:pt>
    <dgm:pt modelId="{A193E1CB-4B7B-466C-A9A8-860D2F55EF79}" type="sibTrans" cxnId="{36F14361-33A1-4F80-AF50-1EEFC3E39210}">
      <dgm:prSet/>
      <dgm:spPr/>
      <dgm:t>
        <a:bodyPr/>
        <a:lstStyle/>
        <a:p>
          <a:endParaRPr lang="en-US"/>
        </a:p>
      </dgm:t>
    </dgm:pt>
    <dgm:pt modelId="{3486864A-BD75-48CD-BB71-D740A9F64E77}">
      <dgm:prSet/>
      <dgm:spPr/>
      <dgm:t>
        <a:bodyPr/>
        <a:lstStyle/>
        <a:p>
          <a:pPr>
            <a:lnSpc>
              <a:spcPct val="100000"/>
            </a:lnSpc>
          </a:pPr>
          <a:r>
            <a:rPr lang="en-US" dirty="0">
              <a:latin typeface="Arial" panose="020B0604020202020204" pitchFamily="34" charset="0"/>
              <a:cs typeface="Arial" panose="020B0604020202020204" pitchFamily="34" charset="0"/>
            </a:rPr>
            <a:t>Telecom client saw 170% increase in referrals YOY after using data analytics to overhaul incentive program</a:t>
          </a:r>
        </a:p>
      </dgm:t>
    </dgm:pt>
    <dgm:pt modelId="{4087DB6C-05D7-4EF2-8BDC-D10468603545}" type="parTrans" cxnId="{96F69EDF-1CDC-41EE-92F6-BBFC045AE315}">
      <dgm:prSet/>
      <dgm:spPr/>
      <dgm:t>
        <a:bodyPr/>
        <a:lstStyle/>
        <a:p>
          <a:endParaRPr lang="en-US"/>
        </a:p>
      </dgm:t>
    </dgm:pt>
    <dgm:pt modelId="{F766542A-DAEB-41DF-AB52-4FE70BBBCAC0}" type="sibTrans" cxnId="{96F69EDF-1CDC-41EE-92F6-BBFC045AE315}">
      <dgm:prSet/>
      <dgm:spPr/>
      <dgm:t>
        <a:bodyPr/>
        <a:lstStyle/>
        <a:p>
          <a:endParaRPr lang="en-US"/>
        </a:p>
      </dgm:t>
    </dgm:pt>
    <dgm:pt modelId="{2C439E87-F1E5-4846-B034-31EF7291CBCA}">
      <dgm:prSet/>
      <dgm:spPr/>
      <dgm:t>
        <a:bodyPr/>
        <a:lstStyle/>
        <a:p>
          <a:pPr>
            <a:lnSpc>
              <a:spcPct val="100000"/>
            </a:lnSpc>
          </a:pPr>
          <a:r>
            <a:rPr lang="en-US" dirty="0">
              <a:latin typeface="Arial" panose="020B0604020202020204" pitchFamily="34" charset="0"/>
              <a:cs typeface="Arial" panose="020B0604020202020204" pitchFamily="34" charset="0"/>
            </a:rPr>
            <a:t>Technology company say $70 million in sales pipeline generation by channel partner program in first six months</a:t>
          </a:r>
        </a:p>
      </dgm:t>
    </dgm:pt>
    <dgm:pt modelId="{288809C8-1A47-426B-8793-95B0E67F7395}" type="parTrans" cxnId="{4ED37E7E-72B8-4D08-A7DF-F53692636978}">
      <dgm:prSet/>
      <dgm:spPr/>
      <dgm:t>
        <a:bodyPr/>
        <a:lstStyle/>
        <a:p>
          <a:endParaRPr lang="en-US"/>
        </a:p>
      </dgm:t>
    </dgm:pt>
    <dgm:pt modelId="{F692B8DC-8606-4E3E-8F07-2E21DB3E89ED}" type="sibTrans" cxnId="{4ED37E7E-72B8-4D08-A7DF-F53692636978}">
      <dgm:prSet/>
      <dgm:spPr/>
      <dgm:t>
        <a:bodyPr/>
        <a:lstStyle/>
        <a:p>
          <a:endParaRPr lang="en-US"/>
        </a:p>
      </dgm:t>
    </dgm:pt>
    <dgm:pt modelId="{611E0FA0-D913-4BA0-B6F0-1B5EAE3DC9C7}">
      <dgm:prSet/>
      <dgm:spPr/>
      <dgm:t>
        <a:bodyPr/>
        <a:lstStyle/>
        <a:p>
          <a:pPr>
            <a:lnSpc>
              <a:spcPct val="100000"/>
            </a:lnSpc>
          </a:pPr>
          <a:r>
            <a:rPr lang="en-US" dirty="0">
              <a:latin typeface="Arial" panose="020B0604020202020204" pitchFamily="34" charset="0"/>
              <a:cs typeface="Arial" panose="020B0604020202020204" pitchFamily="34" charset="0"/>
            </a:rPr>
            <a:t>Automotive manufacturer saw 21% increase in total YOY unit sales with revamped channel incentive program</a:t>
          </a:r>
        </a:p>
      </dgm:t>
    </dgm:pt>
    <dgm:pt modelId="{4F7C45C2-B8ED-4AA0-A933-9662D6A73D5C}" type="parTrans" cxnId="{D8E9EFD5-2169-4D73-8DE9-EF31AB342D31}">
      <dgm:prSet/>
      <dgm:spPr/>
      <dgm:t>
        <a:bodyPr/>
        <a:lstStyle/>
        <a:p>
          <a:endParaRPr lang="en-US"/>
        </a:p>
      </dgm:t>
    </dgm:pt>
    <dgm:pt modelId="{91496E52-18E4-4D0F-AC54-82F9B3286C2A}" type="sibTrans" cxnId="{D8E9EFD5-2169-4D73-8DE9-EF31AB342D31}">
      <dgm:prSet/>
      <dgm:spPr/>
      <dgm:t>
        <a:bodyPr/>
        <a:lstStyle/>
        <a:p>
          <a:endParaRPr lang="en-US"/>
        </a:p>
      </dgm:t>
    </dgm:pt>
    <dgm:pt modelId="{C12E1FF7-2917-4C2F-B6A9-C487069FBB4F}" type="pres">
      <dgm:prSet presAssocID="{0DCD2810-F61B-4554-89F4-26A8F501181C}" presName="root" presStyleCnt="0">
        <dgm:presLayoutVars>
          <dgm:dir/>
          <dgm:resizeHandles val="exact"/>
        </dgm:presLayoutVars>
      </dgm:prSet>
      <dgm:spPr/>
    </dgm:pt>
    <dgm:pt modelId="{ADF26C11-96F4-4898-8A59-5113D43C52CF}" type="pres">
      <dgm:prSet presAssocID="{DAA3361F-D57A-429B-8D36-9BBC4C72E4D4}" presName="compNode" presStyleCnt="0"/>
      <dgm:spPr/>
    </dgm:pt>
    <dgm:pt modelId="{FB79A628-642C-4CA7-87BA-148D4FCC077F}" type="pres">
      <dgm:prSet presAssocID="{DAA3361F-D57A-429B-8D36-9BBC4C72E4D4}" presName="bgRect" presStyleLbl="bgShp" presStyleIdx="0" presStyleCnt="4"/>
      <dgm:spPr/>
      <dgm:extLst>
        <a:ext uri="{E40237B7-FDA0-4F09-8148-C483321AD2D9}">
          <dgm14:cNvPr xmlns:dgm14="http://schemas.microsoft.com/office/drawing/2010/diagram" id="0" name="">
            <a:hlinkClick xmlns:r="http://schemas.openxmlformats.org/officeDocument/2006/relationships" r:id="rId1"/>
          </dgm14:cNvPr>
        </a:ext>
      </dgm:extLst>
    </dgm:pt>
    <dgm:pt modelId="{9B9B8F9B-D788-4846-B86C-E8FC1F22F060}" type="pres">
      <dgm:prSet presAssocID="{DAA3361F-D57A-429B-8D36-9BBC4C72E4D4}" presName="iconRect" presStyleLbl="node1" presStyleIdx="0" presStyleCnt="4"/>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oney"/>
        </a:ext>
      </dgm:extLst>
    </dgm:pt>
    <dgm:pt modelId="{ACE9DE1B-8318-4C7F-9CD4-1334AE5CFFB3}" type="pres">
      <dgm:prSet presAssocID="{DAA3361F-D57A-429B-8D36-9BBC4C72E4D4}" presName="spaceRect" presStyleCnt="0"/>
      <dgm:spPr/>
    </dgm:pt>
    <dgm:pt modelId="{888D512D-B550-49D2-8D8C-F5A7A35F662B}" type="pres">
      <dgm:prSet presAssocID="{DAA3361F-D57A-429B-8D36-9BBC4C72E4D4}" presName="parTx" presStyleLbl="revTx" presStyleIdx="0" presStyleCnt="4">
        <dgm:presLayoutVars>
          <dgm:chMax val="0"/>
          <dgm:chPref val="0"/>
        </dgm:presLayoutVars>
      </dgm:prSet>
      <dgm:spPr/>
    </dgm:pt>
    <dgm:pt modelId="{BC81C0E9-FA4B-4A82-A604-F4270F70B23D}" type="pres">
      <dgm:prSet presAssocID="{A193E1CB-4B7B-466C-A9A8-860D2F55EF79}" presName="sibTrans" presStyleCnt="0"/>
      <dgm:spPr/>
    </dgm:pt>
    <dgm:pt modelId="{5202D346-1E6E-4EBB-BAD6-1BA9C6D56622}" type="pres">
      <dgm:prSet presAssocID="{3486864A-BD75-48CD-BB71-D740A9F64E77}" presName="compNode" presStyleCnt="0"/>
      <dgm:spPr/>
    </dgm:pt>
    <dgm:pt modelId="{EF42AB8A-7666-4726-991B-1DB7933E50AE}" type="pres">
      <dgm:prSet presAssocID="{3486864A-BD75-48CD-BB71-D740A9F64E77}" presName="bgRect" presStyleLbl="bgShp" presStyleIdx="1" presStyleCnt="4"/>
      <dgm:spPr>
        <a:solidFill>
          <a:schemeClr val="accent1"/>
        </a:solidFill>
      </dgm:spPr>
      <dgm:extLst>
        <a:ext uri="{E40237B7-FDA0-4F09-8148-C483321AD2D9}">
          <dgm14:cNvPr xmlns:dgm14="http://schemas.microsoft.com/office/drawing/2010/diagram" id="0" name="">
            <a:hlinkClick xmlns:r="http://schemas.openxmlformats.org/officeDocument/2006/relationships" r:id="rId4"/>
          </dgm14:cNvPr>
        </a:ext>
      </dgm:extLst>
    </dgm:pt>
    <dgm:pt modelId="{51E4981F-08D6-45FA-B2C9-5BF23C18C6B1}" type="pres">
      <dgm:prSet presAssocID="{3486864A-BD75-48CD-BB71-D740A9F64E77}"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AE7A6CC8-7853-4924-8DF8-D45F29CBFDBE}" type="pres">
      <dgm:prSet presAssocID="{3486864A-BD75-48CD-BB71-D740A9F64E77}" presName="spaceRect" presStyleCnt="0"/>
      <dgm:spPr/>
    </dgm:pt>
    <dgm:pt modelId="{4D17EC09-9E37-42EC-B4FA-8AAADD6E1B65}" type="pres">
      <dgm:prSet presAssocID="{3486864A-BD75-48CD-BB71-D740A9F64E77}" presName="parTx" presStyleLbl="revTx" presStyleIdx="1" presStyleCnt="4">
        <dgm:presLayoutVars>
          <dgm:chMax val="0"/>
          <dgm:chPref val="0"/>
        </dgm:presLayoutVars>
      </dgm:prSet>
      <dgm:spPr/>
    </dgm:pt>
    <dgm:pt modelId="{766D6EB6-D818-4E3B-9354-A5AA83212DDB}" type="pres">
      <dgm:prSet presAssocID="{F766542A-DAEB-41DF-AB52-4FE70BBBCAC0}" presName="sibTrans" presStyleCnt="0"/>
      <dgm:spPr/>
    </dgm:pt>
    <dgm:pt modelId="{E15FE1A3-376D-4559-B3E6-5724FBFEA451}" type="pres">
      <dgm:prSet presAssocID="{2C439E87-F1E5-4846-B034-31EF7291CBCA}" presName="compNode" presStyleCnt="0"/>
      <dgm:spPr/>
    </dgm:pt>
    <dgm:pt modelId="{B0242F9B-FBE4-4B0E-86DD-8E6D4D50B099}" type="pres">
      <dgm:prSet presAssocID="{2C439E87-F1E5-4846-B034-31EF7291CBCA}" presName="bgRect" presStyleLbl="bgShp" presStyleIdx="2" presStyleCnt="4"/>
      <dgm:spPr>
        <a:solidFill>
          <a:schemeClr val="accent6"/>
        </a:solidFill>
      </dgm:spPr>
      <dgm:extLst>
        <a:ext uri="{E40237B7-FDA0-4F09-8148-C483321AD2D9}">
          <dgm14:cNvPr xmlns:dgm14="http://schemas.microsoft.com/office/drawing/2010/diagram" id="0" name="">
            <a:hlinkClick xmlns:r="http://schemas.openxmlformats.org/officeDocument/2006/relationships" r:id="rId7"/>
          </dgm14:cNvPr>
        </a:ext>
      </dgm:extLst>
    </dgm:pt>
    <dgm:pt modelId="{FA84BD95-5410-4BFF-86AE-F078A97EBE4C}" type="pres">
      <dgm:prSet presAssocID="{2C439E87-F1E5-4846-B034-31EF7291CBCA}" presName="iconRect" presStyleLbl="node1" presStyleIdx="2" presStyleCnt="4"/>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Handshake"/>
        </a:ext>
      </dgm:extLst>
    </dgm:pt>
    <dgm:pt modelId="{F546136B-A38A-4F09-9F7E-8965383C0E4B}" type="pres">
      <dgm:prSet presAssocID="{2C439E87-F1E5-4846-B034-31EF7291CBCA}" presName="spaceRect" presStyleCnt="0"/>
      <dgm:spPr/>
    </dgm:pt>
    <dgm:pt modelId="{89BFDCB0-31E3-41A4-B641-ABB839129B92}" type="pres">
      <dgm:prSet presAssocID="{2C439E87-F1E5-4846-B034-31EF7291CBCA}" presName="parTx" presStyleLbl="revTx" presStyleIdx="2" presStyleCnt="4">
        <dgm:presLayoutVars>
          <dgm:chMax val="0"/>
          <dgm:chPref val="0"/>
        </dgm:presLayoutVars>
      </dgm:prSet>
      <dgm:spPr/>
    </dgm:pt>
    <dgm:pt modelId="{4B2900A4-8F4E-4AA7-A671-94DDA993EF47}" type="pres">
      <dgm:prSet presAssocID="{F692B8DC-8606-4E3E-8F07-2E21DB3E89ED}" presName="sibTrans" presStyleCnt="0"/>
      <dgm:spPr/>
    </dgm:pt>
    <dgm:pt modelId="{D1A9102D-2262-4A0B-9EC2-F0DC183860EE}" type="pres">
      <dgm:prSet presAssocID="{611E0FA0-D913-4BA0-B6F0-1B5EAE3DC9C7}" presName="compNode" presStyleCnt="0"/>
      <dgm:spPr/>
    </dgm:pt>
    <dgm:pt modelId="{36FD4AA1-8100-4251-924B-7805BCC353E9}" type="pres">
      <dgm:prSet presAssocID="{611E0FA0-D913-4BA0-B6F0-1B5EAE3DC9C7}" presName="bgRect" presStyleLbl="bgShp" presStyleIdx="3" presStyleCnt="4"/>
      <dgm:spPr>
        <a:solidFill>
          <a:schemeClr val="accent4"/>
        </a:solidFill>
      </dgm:spPr>
      <dgm:extLst>
        <a:ext uri="{E40237B7-FDA0-4F09-8148-C483321AD2D9}">
          <dgm14:cNvPr xmlns:dgm14="http://schemas.microsoft.com/office/drawing/2010/diagram" id="0" name="">
            <a:hlinkClick xmlns:r="http://schemas.openxmlformats.org/officeDocument/2006/relationships" r:id="rId10"/>
          </dgm14:cNvPr>
        </a:ext>
      </dgm:extLst>
    </dgm:pt>
    <dgm:pt modelId="{2EEC9636-3E93-4EA6-A697-F42F315639A4}" type="pres">
      <dgm:prSet presAssocID="{611E0FA0-D913-4BA0-B6F0-1B5EAE3DC9C7}"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ar"/>
        </a:ext>
      </dgm:extLst>
    </dgm:pt>
    <dgm:pt modelId="{8CAFE85D-4449-4576-98E2-468272C5791F}" type="pres">
      <dgm:prSet presAssocID="{611E0FA0-D913-4BA0-B6F0-1B5EAE3DC9C7}" presName="spaceRect" presStyleCnt="0"/>
      <dgm:spPr/>
    </dgm:pt>
    <dgm:pt modelId="{A85F18E5-8240-4595-9F9B-3E3C65E94E81}" type="pres">
      <dgm:prSet presAssocID="{611E0FA0-D913-4BA0-B6F0-1B5EAE3DC9C7}" presName="parTx" presStyleLbl="revTx" presStyleIdx="3" presStyleCnt="4">
        <dgm:presLayoutVars>
          <dgm:chMax val="0"/>
          <dgm:chPref val="0"/>
        </dgm:presLayoutVars>
      </dgm:prSet>
      <dgm:spPr/>
    </dgm:pt>
  </dgm:ptLst>
  <dgm:cxnLst>
    <dgm:cxn modelId="{B4562334-93AE-41A3-922D-5C0DF79380CF}" type="presOf" srcId="{DAA3361F-D57A-429B-8D36-9BBC4C72E4D4}" destId="{888D512D-B550-49D2-8D8C-F5A7A35F662B}" srcOrd="0" destOrd="0" presId="urn:microsoft.com/office/officeart/2018/2/layout/IconVerticalSolidList"/>
    <dgm:cxn modelId="{A2F7724C-D1D9-449B-BA1C-1A6F1CB8DC2F}" type="presOf" srcId="{2C439E87-F1E5-4846-B034-31EF7291CBCA}" destId="{89BFDCB0-31E3-41A4-B641-ABB839129B92}" srcOrd="0" destOrd="0" presId="urn:microsoft.com/office/officeart/2018/2/layout/IconVerticalSolidList"/>
    <dgm:cxn modelId="{36F14361-33A1-4F80-AF50-1EEFC3E39210}" srcId="{0DCD2810-F61B-4554-89F4-26A8F501181C}" destId="{DAA3361F-D57A-429B-8D36-9BBC4C72E4D4}" srcOrd="0" destOrd="0" parTransId="{C1809157-32F6-47DC-B01E-4A099B618627}" sibTransId="{A193E1CB-4B7B-466C-A9A8-860D2F55EF79}"/>
    <dgm:cxn modelId="{6C1E8274-F90C-4138-8E03-3334C29DB671}" type="presOf" srcId="{611E0FA0-D913-4BA0-B6F0-1B5EAE3DC9C7}" destId="{A85F18E5-8240-4595-9F9B-3E3C65E94E81}" srcOrd="0" destOrd="0" presId="urn:microsoft.com/office/officeart/2018/2/layout/IconVerticalSolidList"/>
    <dgm:cxn modelId="{6221D57A-8C57-47FA-8BB9-8AB47201B62C}" type="presOf" srcId="{0DCD2810-F61B-4554-89F4-26A8F501181C}" destId="{C12E1FF7-2917-4C2F-B6A9-C487069FBB4F}" srcOrd="0" destOrd="0" presId="urn:microsoft.com/office/officeart/2018/2/layout/IconVerticalSolidList"/>
    <dgm:cxn modelId="{4ED37E7E-72B8-4D08-A7DF-F53692636978}" srcId="{0DCD2810-F61B-4554-89F4-26A8F501181C}" destId="{2C439E87-F1E5-4846-B034-31EF7291CBCA}" srcOrd="2" destOrd="0" parTransId="{288809C8-1A47-426B-8793-95B0E67F7395}" sibTransId="{F692B8DC-8606-4E3E-8F07-2E21DB3E89ED}"/>
    <dgm:cxn modelId="{23DC13CD-C9AD-495B-B6D7-9B2491217A9A}" type="presOf" srcId="{3486864A-BD75-48CD-BB71-D740A9F64E77}" destId="{4D17EC09-9E37-42EC-B4FA-8AAADD6E1B65}" srcOrd="0" destOrd="0" presId="urn:microsoft.com/office/officeart/2018/2/layout/IconVerticalSolidList"/>
    <dgm:cxn modelId="{D8E9EFD5-2169-4D73-8DE9-EF31AB342D31}" srcId="{0DCD2810-F61B-4554-89F4-26A8F501181C}" destId="{611E0FA0-D913-4BA0-B6F0-1B5EAE3DC9C7}" srcOrd="3" destOrd="0" parTransId="{4F7C45C2-B8ED-4AA0-A933-9662D6A73D5C}" sibTransId="{91496E52-18E4-4D0F-AC54-82F9B3286C2A}"/>
    <dgm:cxn modelId="{96F69EDF-1CDC-41EE-92F6-BBFC045AE315}" srcId="{0DCD2810-F61B-4554-89F4-26A8F501181C}" destId="{3486864A-BD75-48CD-BB71-D740A9F64E77}" srcOrd="1" destOrd="0" parTransId="{4087DB6C-05D7-4EF2-8BDC-D10468603545}" sibTransId="{F766542A-DAEB-41DF-AB52-4FE70BBBCAC0}"/>
    <dgm:cxn modelId="{473A078A-9D72-44D6-8B48-50A224FE1E9F}" type="presParOf" srcId="{C12E1FF7-2917-4C2F-B6A9-C487069FBB4F}" destId="{ADF26C11-96F4-4898-8A59-5113D43C52CF}" srcOrd="0" destOrd="0" presId="urn:microsoft.com/office/officeart/2018/2/layout/IconVerticalSolidList"/>
    <dgm:cxn modelId="{77942D22-0FCB-44BC-A579-CDD255FE76F4}" type="presParOf" srcId="{ADF26C11-96F4-4898-8A59-5113D43C52CF}" destId="{FB79A628-642C-4CA7-87BA-148D4FCC077F}" srcOrd="0" destOrd="0" presId="urn:microsoft.com/office/officeart/2018/2/layout/IconVerticalSolidList"/>
    <dgm:cxn modelId="{FAE4731A-01B2-42D0-B21A-D7C56C09837A}" type="presParOf" srcId="{ADF26C11-96F4-4898-8A59-5113D43C52CF}" destId="{9B9B8F9B-D788-4846-B86C-E8FC1F22F060}" srcOrd="1" destOrd="0" presId="urn:microsoft.com/office/officeart/2018/2/layout/IconVerticalSolidList"/>
    <dgm:cxn modelId="{714B5BD7-5EE2-4FFC-8C2B-E2DB4163DF43}" type="presParOf" srcId="{ADF26C11-96F4-4898-8A59-5113D43C52CF}" destId="{ACE9DE1B-8318-4C7F-9CD4-1334AE5CFFB3}" srcOrd="2" destOrd="0" presId="urn:microsoft.com/office/officeart/2018/2/layout/IconVerticalSolidList"/>
    <dgm:cxn modelId="{A1F33597-88C1-4E54-BB5A-6FDB5EDDAB0C}" type="presParOf" srcId="{ADF26C11-96F4-4898-8A59-5113D43C52CF}" destId="{888D512D-B550-49D2-8D8C-F5A7A35F662B}" srcOrd="3" destOrd="0" presId="urn:microsoft.com/office/officeart/2018/2/layout/IconVerticalSolidList"/>
    <dgm:cxn modelId="{BC175C06-CFF2-4575-B71B-A51BD9B2A2FF}" type="presParOf" srcId="{C12E1FF7-2917-4C2F-B6A9-C487069FBB4F}" destId="{BC81C0E9-FA4B-4A82-A604-F4270F70B23D}" srcOrd="1" destOrd="0" presId="urn:microsoft.com/office/officeart/2018/2/layout/IconVerticalSolidList"/>
    <dgm:cxn modelId="{FE0E4A73-C7CA-4D21-851B-3AE7C85157B6}" type="presParOf" srcId="{C12E1FF7-2917-4C2F-B6A9-C487069FBB4F}" destId="{5202D346-1E6E-4EBB-BAD6-1BA9C6D56622}" srcOrd="2" destOrd="0" presId="urn:microsoft.com/office/officeart/2018/2/layout/IconVerticalSolidList"/>
    <dgm:cxn modelId="{B0ABF7F2-101E-4D74-875D-FE9C8D138AFE}" type="presParOf" srcId="{5202D346-1E6E-4EBB-BAD6-1BA9C6D56622}" destId="{EF42AB8A-7666-4726-991B-1DB7933E50AE}" srcOrd="0" destOrd="0" presId="urn:microsoft.com/office/officeart/2018/2/layout/IconVerticalSolidList"/>
    <dgm:cxn modelId="{F06EB9B8-E57F-428D-AC2C-8738D3F5B2C6}" type="presParOf" srcId="{5202D346-1E6E-4EBB-BAD6-1BA9C6D56622}" destId="{51E4981F-08D6-45FA-B2C9-5BF23C18C6B1}" srcOrd="1" destOrd="0" presId="urn:microsoft.com/office/officeart/2018/2/layout/IconVerticalSolidList"/>
    <dgm:cxn modelId="{8D225D30-C005-4C9D-9496-2E868FF5DC9E}" type="presParOf" srcId="{5202D346-1E6E-4EBB-BAD6-1BA9C6D56622}" destId="{AE7A6CC8-7853-4924-8DF8-D45F29CBFDBE}" srcOrd="2" destOrd="0" presId="urn:microsoft.com/office/officeart/2018/2/layout/IconVerticalSolidList"/>
    <dgm:cxn modelId="{F75AFFE9-99D5-4686-B46C-9C378389CD2D}" type="presParOf" srcId="{5202D346-1E6E-4EBB-BAD6-1BA9C6D56622}" destId="{4D17EC09-9E37-42EC-B4FA-8AAADD6E1B65}" srcOrd="3" destOrd="0" presId="urn:microsoft.com/office/officeart/2018/2/layout/IconVerticalSolidList"/>
    <dgm:cxn modelId="{499CDB36-F6ED-47C0-8EFD-CBE47481537E}" type="presParOf" srcId="{C12E1FF7-2917-4C2F-B6A9-C487069FBB4F}" destId="{766D6EB6-D818-4E3B-9354-A5AA83212DDB}" srcOrd="3" destOrd="0" presId="urn:microsoft.com/office/officeart/2018/2/layout/IconVerticalSolidList"/>
    <dgm:cxn modelId="{A94A7B40-0FD1-4C6A-9626-F32939E75A08}" type="presParOf" srcId="{C12E1FF7-2917-4C2F-B6A9-C487069FBB4F}" destId="{E15FE1A3-376D-4559-B3E6-5724FBFEA451}" srcOrd="4" destOrd="0" presId="urn:microsoft.com/office/officeart/2018/2/layout/IconVerticalSolidList"/>
    <dgm:cxn modelId="{A5FDB37D-FAC8-4403-8AB0-3FB9616C5447}" type="presParOf" srcId="{E15FE1A3-376D-4559-B3E6-5724FBFEA451}" destId="{B0242F9B-FBE4-4B0E-86DD-8E6D4D50B099}" srcOrd="0" destOrd="0" presId="urn:microsoft.com/office/officeart/2018/2/layout/IconVerticalSolidList"/>
    <dgm:cxn modelId="{8F8EEB48-A96C-4D75-8B65-76BCC2A25048}" type="presParOf" srcId="{E15FE1A3-376D-4559-B3E6-5724FBFEA451}" destId="{FA84BD95-5410-4BFF-86AE-F078A97EBE4C}" srcOrd="1" destOrd="0" presId="urn:microsoft.com/office/officeart/2018/2/layout/IconVerticalSolidList"/>
    <dgm:cxn modelId="{072010E5-7457-4875-93C2-D923CC4CBEE5}" type="presParOf" srcId="{E15FE1A3-376D-4559-B3E6-5724FBFEA451}" destId="{F546136B-A38A-4F09-9F7E-8965383C0E4B}" srcOrd="2" destOrd="0" presId="urn:microsoft.com/office/officeart/2018/2/layout/IconVerticalSolidList"/>
    <dgm:cxn modelId="{9742CBC3-377D-4B83-B11E-AD475A5C5C29}" type="presParOf" srcId="{E15FE1A3-376D-4559-B3E6-5724FBFEA451}" destId="{89BFDCB0-31E3-41A4-B641-ABB839129B92}" srcOrd="3" destOrd="0" presId="urn:microsoft.com/office/officeart/2018/2/layout/IconVerticalSolidList"/>
    <dgm:cxn modelId="{FA643ED8-CC43-4752-864F-47562211B3E8}" type="presParOf" srcId="{C12E1FF7-2917-4C2F-B6A9-C487069FBB4F}" destId="{4B2900A4-8F4E-4AA7-A671-94DDA993EF47}" srcOrd="5" destOrd="0" presId="urn:microsoft.com/office/officeart/2018/2/layout/IconVerticalSolidList"/>
    <dgm:cxn modelId="{6381B744-A348-4198-A66F-BA0FC3CBF24F}" type="presParOf" srcId="{C12E1FF7-2917-4C2F-B6A9-C487069FBB4F}" destId="{D1A9102D-2262-4A0B-9EC2-F0DC183860EE}" srcOrd="6" destOrd="0" presId="urn:microsoft.com/office/officeart/2018/2/layout/IconVerticalSolidList"/>
    <dgm:cxn modelId="{07672DD6-00C7-4847-93F8-AEEBFF7ACF7C}" type="presParOf" srcId="{D1A9102D-2262-4A0B-9EC2-F0DC183860EE}" destId="{36FD4AA1-8100-4251-924B-7805BCC353E9}" srcOrd="0" destOrd="0" presId="urn:microsoft.com/office/officeart/2018/2/layout/IconVerticalSolidList"/>
    <dgm:cxn modelId="{68AC1FCB-ED70-4AE3-8EC2-2DD4E1243D23}" type="presParOf" srcId="{D1A9102D-2262-4A0B-9EC2-F0DC183860EE}" destId="{2EEC9636-3E93-4EA6-A697-F42F315639A4}" srcOrd="1" destOrd="0" presId="urn:microsoft.com/office/officeart/2018/2/layout/IconVerticalSolidList"/>
    <dgm:cxn modelId="{67645FAA-B7C4-4A06-B505-A009C2D08B96}" type="presParOf" srcId="{D1A9102D-2262-4A0B-9EC2-F0DC183860EE}" destId="{8CAFE85D-4449-4576-98E2-468272C5791F}" srcOrd="2" destOrd="0" presId="urn:microsoft.com/office/officeart/2018/2/layout/IconVerticalSolidList"/>
    <dgm:cxn modelId="{60D5BC5E-CB89-416E-8681-228FE57BBA2B}" type="presParOf" srcId="{D1A9102D-2262-4A0B-9EC2-F0DC183860EE}" destId="{A85F18E5-8240-4595-9F9B-3E3C65E94E8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494C1F-B2CA-4D4C-B336-2773DB164658}"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E57131DC-632A-4797-80DD-78FFD098D4FE}">
      <dgm:prSet/>
      <dgm:spPr/>
      <dgm:t>
        <a:bodyPr/>
        <a:lstStyle/>
        <a:p>
          <a:pPr algn="ctr"/>
          <a:r>
            <a:rPr lang="en-US" b="0" i="0" dirty="0">
              <a:solidFill>
                <a:srgbClr val="58595B"/>
              </a:solidFill>
              <a:latin typeface="Arial" panose="020B0604020202020204" pitchFamily="34" charset="0"/>
              <a:cs typeface="Arial" panose="020B0604020202020204" pitchFamily="34" charset="0"/>
            </a:rPr>
            <a:t>Insert text here</a:t>
          </a:r>
          <a:endParaRPr lang="en-US" dirty="0">
            <a:solidFill>
              <a:srgbClr val="58595B"/>
            </a:solidFill>
            <a:latin typeface="Arial" panose="020B0604020202020204" pitchFamily="34" charset="0"/>
            <a:cs typeface="Arial" panose="020B0604020202020204" pitchFamily="34" charset="0"/>
          </a:endParaRPr>
        </a:p>
      </dgm:t>
    </dgm:pt>
    <dgm:pt modelId="{69071E94-48AA-4984-97F9-5B94FCDA4283}" type="parTrans" cxnId="{CDA3D950-EC6A-4CDA-97C7-4AB22B89332A}">
      <dgm:prSet/>
      <dgm:spPr/>
      <dgm:t>
        <a:bodyPr/>
        <a:lstStyle/>
        <a:p>
          <a:endParaRPr lang="en-US"/>
        </a:p>
      </dgm:t>
    </dgm:pt>
    <dgm:pt modelId="{F45EAD6D-65F5-414E-9BCF-079794FCF183}" type="sibTrans" cxnId="{CDA3D950-EC6A-4CDA-97C7-4AB22B89332A}">
      <dgm:prSet phldrT="1" phldr="0"/>
      <dgm:spPr/>
      <dgm:t>
        <a:bodyPr/>
        <a:lstStyle/>
        <a:p>
          <a:r>
            <a:rPr lang="en-US"/>
            <a:t>1</a:t>
          </a:r>
          <a:endParaRPr lang="en-US" dirty="0"/>
        </a:p>
      </dgm:t>
    </dgm:pt>
    <dgm:pt modelId="{7669C7D8-C7E9-45C5-B7A4-BB76E367A16E}">
      <dgm:prSet/>
      <dgm:spPr/>
      <dgm:t>
        <a:bodyPr/>
        <a:lstStyle/>
        <a:p>
          <a:pPr algn="ctr"/>
          <a:r>
            <a:rPr lang="en-US" b="0" i="0" dirty="0">
              <a:solidFill>
                <a:srgbClr val="58595B"/>
              </a:solidFill>
              <a:latin typeface="Arial" panose="020B0604020202020204" pitchFamily="34" charset="0"/>
              <a:cs typeface="Arial" panose="020B0604020202020204" pitchFamily="34" charset="0"/>
            </a:rPr>
            <a:t>Insert text here</a:t>
          </a:r>
          <a:endParaRPr lang="en-US" dirty="0">
            <a:solidFill>
              <a:srgbClr val="58595B"/>
            </a:solidFill>
            <a:latin typeface="Arial" panose="020B0604020202020204" pitchFamily="34" charset="0"/>
            <a:cs typeface="Arial" panose="020B0604020202020204" pitchFamily="34" charset="0"/>
          </a:endParaRPr>
        </a:p>
      </dgm:t>
    </dgm:pt>
    <dgm:pt modelId="{A9C90850-92C9-4B2A-9081-C0307DDF9C03}" type="parTrans" cxnId="{A652CD8E-A422-48BD-B247-2082B2C06AC8}">
      <dgm:prSet/>
      <dgm:spPr/>
      <dgm:t>
        <a:bodyPr/>
        <a:lstStyle/>
        <a:p>
          <a:endParaRPr lang="en-US"/>
        </a:p>
      </dgm:t>
    </dgm:pt>
    <dgm:pt modelId="{C6FA5151-612F-4686-959B-DC09E9A7A6A5}" type="sibTrans" cxnId="{A652CD8E-A422-48BD-B247-2082B2C06AC8}">
      <dgm:prSet phldrT="2" phldr="0"/>
      <dgm:spPr/>
      <dgm:t>
        <a:bodyPr/>
        <a:lstStyle/>
        <a:p>
          <a:r>
            <a:rPr lang="en-US"/>
            <a:t>2</a:t>
          </a:r>
          <a:endParaRPr lang="en-US" dirty="0"/>
        </a:p>
      </dgm:t>
    </dgm:pt>
    <dgm:pt modelId="{1C976C1C-51D9-2F47-AB8F-28B8B147D1E6}" type="pres">
      <dgm:prSet presAssocID="{65494C1F-B2CA-4D4C-B336-2773DB164658}" presName="Name0" presStyleCnt="0">
        <dgm:presLayoutVars>
          <dgm:animLvl val="lvl"/>
          <dgm:resizeHandles val="exact"/>
        </dgm:presLayoutVars>
      </dgm:prSet>
      <dgm:spPr/>
    </dgm:pt>
    <dgm:pt modelId="{C09AE106-BED3-384A-8B79-5D7235215390}" type="pres">
      <dgm:prSet presAssocID="{E57131DC-632A-4797-80DD-78FFD098D4FE}" presName="compositeNode" presStyleCnt="0">
        <dgm:presLayoutVars>
          <dgm:bulletEnabled val="1"/>
        </dgm:presLayoutVars>
      </dgm:prSet>
      <dgm:spPr/>
    </dgm:pt>
    <dgm:pt modelId="{09E04596-AA3A-AC4A-A62D-8F27D0151714}" type="pres">
      <dgm:prSet presAssocID="{E57131DC-632A-4797-80DD-78FFD098D4FE}" presName="bgRect" presStyleLbl="bgAccFollowNode1" presStyleIdx="0" presStyleCnt="2"/>
      <dgm:spPr/>
    </dgm:pt>
    <dgm:pt modelId="{A0E9548F-2970-3F49-92D2-31F3519BEBD0}" type="pres">
      <dgm:prSet presAssocID="{F45EAD6D-65F5-414E-9BCF-079794FCF183}" presName="sibTransNodeCircle" presStyleLbl="alignNode1" presStyleIdx="0" presStyleCnt="4">
        <dgm:presLayoutVars>
          <dgm:chMax val="0"/>
          <dgm:bulletEnabled/>
        </dgm:presLayoutVars>
      </dgm:prSet>
      <dgm:spPr/>
    </dgm:pt>
    <dgm:pt modelId="{73595B90-1AF4-5642-9E3A-4D6FFBF2ED57}" type="pres">
      <dgm:prSet presAssocID="{E57131DC-632A-4797-80DD-78FFD098D4FE}" presName="bottomLine" presStyleLbl="alignNode1" presStyleIdx="1" presStyleCnt="4">
        <dgm:presLayoutVars/>
      </dgm:prSet>
      <dgm:spPr/>
    </dgm:pt>
    <dgm:pt modelId="{3FE89783-5243-D742-8D43-561B13B9E6C3}" type="pres">
      <dgm:prSet presAssocID="{E57131DC-632A-4797-80DD-78FFD098D4FE}" presName="nodeText" presStyleLbl="bgAccFollowNode1" presStyleIdx="0" presStyleCnt="2">
        <dgm:presLayoutVars>
          <dgm:bulletEnabled val="1"/>
        </dgm:presLayoutVars>
      </dgm:prSet>
      <dgm:spPr/>
    </dgm:pt>
    <dgm:pt modelId="{2B29520D-EF71-1B42-ABAF-D8EE73AC4EF0}" type="pres">
      <dgm:prSet presAssocID="{F45EAD6D-65F5-414E-9BCF-079794FCF183}" presName="sibTrans" presStyleCnt="0"/>
      <dgm:spPr/>
    </dgm:pt>
    <dgm:pt modelId="{CDE9E21F-1D56-0944-BE77-C8B927F6F542}" type="pres">
      <dgm:prSet presAssocID="{7669C7D8-C7E9-45C5-B7A4-BB76E367A16E}" presName="compositeNode" presStyleCnt="0">
        <dgm:presLayoutVars>
          <dgm:bulletEnabled val="1"/>
        </dgm:presLayoutVars>
      </dgm:prSet>
      <dgm:spPr/>
    </dgm:pt>
    <dgm:pt modelId="{1ABB592F-145C-E048-AE98-9724E8D97C12}" type="pres">
      <dgm:prSet presAssocID="{7669C7D8-C7E9-45C5-B7A4-BB76E367A16E}" presName="bgRect" presStyleLbl="bgAccFollowNode1" presStyleIdx="1" presStyleCnt="2"/>
      <dgm:spPr/>
    </dgm:pt>
    <dgm:pt modelId="{324E6095-A42D-4143-AAF7-6EC05E39A225}" type="pres">
      <dgm:prSet presAssocID="{C6FA5151-612F-4686-959B-DC09E9A7A6A5}" presName="sibTransNodeCircle" presStyleLbl="alignNode1" presStyleIdx="2" presStyleCnt="4">
        <dgm:presLayoutVars>
          <dgm:chMax val="0"/>
          <dgm:bulletEnabled/>
        </dgm:presLayoutVars>
      </dgm:prSet>
      <dgm:spPr/>
    </dgm:pt>
    <dgm:pt modelId="{4DCD2A1B-117D-7248-937B-D149284E4C65}" type="pres">
      <dgm:prSet presAssocID="{7669C7D8-C7E9-45C5-B7A4-BB76E367A16E}" presName="bottomLine" presStyleLbl="alignNode1" presStyleIdx="3" presStyleCnt="4">
        <dgm:presLayoutVars/>
      </dgm:prSet>
      <dgm:spPr/>
    </dgm:pt>
    <dgm:pt modelId="{CBEAFADB-8E3D-6341-819E-6B5A4BA1EAF7}" type="pres">
      <dgm:prSet presAssocID="{7669C7D8-C7E9-45C5-B7A4-BB76E367A16E}" presName="nodeText" presStyleLbl="bgAccFollowNode1" presStyleIdx="1" presStyleCnt="2">
        <dgm:presLayoutVars>
          <dgm:bulletEnabled val="1"/>
        </dgm:presLayoutVars>
      </dgm:prSet>
      <dgm:spPr/>
    </dgm:pt>
  </dgm:ptLst>
  <dgm:cxnLst>
    <dgm:cxn modelId="{73303518-1268-0540-8E0E-AF664C3DAF35}" type="presOf" srcId="{F45EAD6D-65F5-414E-9BCF-079794FCF183}" destId="{A0E9548F-2970-3F49-92D2-31F3519BEBD0}" srcOrd="0" destOrd="0" presId="urn:microsoft.com/office/officeart/2016/7/layout/BasicLinearProcessNumbered"/>
    <dgm:cxn modelId="{CFFB561B-42F6-F949-B6E8-4DDD365CE1A4}" type="presOf" srcId="{E57131DC-632A-4797-80DD-78FFD098D4FE}" destId="{09E04596-AA3A-AC4A-A62D-8F27D0151714}" srcOrd="0" destOrd="0" presId="urn:microsoft.com/office/officeart/2016/7/layout/BasicLinearProcessNumbered"/>
    <dgm:cxn modelId="{47570B2A-64FF-434F-9273-5E2E4DBB219E}" type="presOf" srcId="{7669C7D8-C7E9-45C5-B7A4-BB76E367A16E}" destId="{1ABB592F-145C-E048-AE98-9724E8D97C12}" srcOrd="0" destOrd="0" presId="urn:microsoft.com/office/officeart/2016/7/layout/BasicLinearProcessNumbered"/>
    <dgm:cxn modelId="{CD332C38-AC83-FA40-A3C4-D02512289AEC}" type="presOf" srcId="{65494C1F-B2CA-4D4C-B336-2773DB164658}" destId="{1C976C1C-51D9-2F47-AB8F-28B8B147D1E6}" srcOrd="0" destOrd="0" presId="urn:microsoft.com/office/officeart/2016/7/layout/BasicLinearProcessNumbered"/>
    <dgm:cxn modelId="{75DCF349-C0C4-7040-9C2E-B69F1E0A1DF9}" type="presOf" srcId="{E57131DC-632A-4797-80DD-78FFD098D4FE}" destId="{3FE89783-5243-D742-8D43-561B13B9E6C3}" srcOrd="1" destOrd="0" presId="urn:microsoft.com/office/officeart/2016/7/layout/BasicLinearProcessNumbered"/>
    <dgm:cxn modelId="{CDA3D950-EC6A-4CDA-97C7-4AB22B89332A}" srcId="{65494C1F-B2CA-4D4C-B336-2773DB164658}" destId="{E57131DC-632A-4797-80DD-78FFD098D4FE}" srcOrd="0" destOrd="0" parTransId="{69071E94-48AA-4984-97F9-5B94FCDA4283}" sibTransId="{F45EAD6D-65F5-414E-9BCF-079794FCF183}"/>
    <dgm:cxn modelId="{5FE18E7B-87E8-CD48-A34E-55BB6A23442C}" type="presOf" srcId="{7669C7D8-C7E9-45C5-B7A4-BB76E367A16E}" destId="{CBEAFADB-8E3D-6341-819E-6B5A4BA1EAF7}" srcOrd="1" destOrd="0" presId="urn:microsoft.com/office/officeart/2016/7/layout/BasicLinearProcessNumbered"/>
    <dgm:cxn modelId="{890AE67F-2064-8949-85A4-1237233F3348}" type="presOf" srcId="{C6FA5151-612F-4686-959B-DC09E9A7A6A5}" destId="{324E6095-A42D-4143-AAF7-6EC05E39A225}" srcOrd="0" destOrd="0" presId="urn:microsoft.com/office/officeart/2016/7/layout/BasicLinearProcessNumbered"/>
    <dgm:cxn modelId="{A652CD8E-A422-48BD-B247-2082B2C06AC8}" srcId="{65494C1F-B2CA-4D4C-B336-2773DB164658}" destId="{7669C7D8-C7E9-45C5-B7A4-BB76E367A16E}" srcOrd="1" destOrd="0" parTransId="{A9C90850-92C9-4B2A-9081-C0307DDF9C03}" sibTransId="{C6FA5151-612F-4686-959B-DC09E9A7A6A5}"/>
    <dgm:cxn modelId="{25C75B2B-3F08-D143-9E79-AC41E7937EC0}" type="presParOf" srcId="{1C976C1C-51D9-2F47-AB8F-28B8B147D1E6}" destId="{C09AE106-BED3-384A-8B79-5D7235215390}" srcOrd="0" destOrd="0" presId="urn:microsoft.com/office/officeart/2016/7/layout/BasicLinearProcessNumbered"/>
    <dgm:cxn modelId="{D5AE3D43-FA70-CE4B-98AB-DB3D264E5741}" type="presParOf" srcId="{C09AE106-BED3-384A-8B79-5D7235215390}" destId="{09E04596-AA3A-AC4A-A62D-8F27D0151714}" srcOrd="0" destOrd="0" presId="urn:microsoft.com/office/officeart/2016/7/layout/BasicLinearProcessNumbered"/>
    <dgm:cxn modelId="{B0556310-6336-E54C-AE80-03009373ECDB}" type="presParOf" srcId="{C09AE106-BED3-384A-8B79-5D7235215390}" destId="{A0E9548F-2970-3F49-92D2-31F3519BEBD0}" srcOrd="1" destOrd="0" presId="urn:microsoft.com/office/officeart/2016/7/layout/BasicLinearProcessNumbered"/>
    <dgm:cxn modelId="{DE9DC340-A9EC-C04D-9E59-588B14474006}" type="presParOf" srcId="{C09AE106-BED3-384A-8B79-5D7235215390}" destId="{73595B90-1AF4-5642-9E3A-4D6FFBF2ED57}" srcOrd="2" destOrd="0" presId="urn:microsoft.com/office/officeart/2016/7/layout/BasicLinearProcessNumbered"/>
    <dgm:cxn modelId="{D7C64F77-E7D0-BA43-AAB8-82F5ABCFB86B}" type="presParOf" srcId="{C09AE106-BED3-384A-8B79-5D7235215390}" destId="{3FE89783-5243-D742-8D43-561B13B9E6C3}" srcOrd="3" destOrd="0" presId="urn:microsoft.com/office/officeart/2016/7/layout/BasicLinearProcessNumbered"/>
    <dgm:cxn modelId="{145460F3-411A-6E49-BCC2-08EFBA0EF17A}" type="presParOf" srcId="{1C976C1C-51D9-2F47-AB8F-28B8B147D1E6}" destId="{2B29520D-EF71-1B42-ABAF-D8EE73AC4EF0}" srcOrd="1" destOrd="0" presId="urn:microsoft.com/office/officeart/2016/7/layout/BasicLinearProcessNumbered"/>
    <dgm:cxn modelId="{10B777CE-CF6F-F641-A7FC-B72CC659702C}" type="presParOf" srcId="{1C976C1C-51D9-2F47-AB8F-28B8B147D1E6}" destId="{CDE9E21F-1D56-0944-BE77-C8B927F6F542}" srcOrd="2" destOrd="0" presId="urn:microsoft.com/office/officeart/2016/7/layout/BasicLinearProcessNumbered"/>
    <dgm:cxn modelId="{4ADE6D05-5025-AD4F-A456-DAFC537924C4}" type="presParOf" srcId="{CDE9E21F-1D56-0944-BE77-C8B927F6F542}" destId="{1ABB592F-145C-E048-AE98-9724E8D97C12}" srcOrd="0" destOrd="0" presId="urn:microsoft.com/office/officeart/2016/7/layout/BasicLinearProcessNumbered"/>
    <dgm:cxn modelId="{37043EB9-F67F-DB4D-8FF0-9C0CEA8FDCF1}" type="presParOf" srcId="{CDE9E21F-1D56-0944-BE77-C8B927F6F542}" destId="{324E6095-A42D-4143-AAF7-6EC05E39A225}" srcOrd="1" destOrd="0" presId="urn:microsoft.com/office/officeart/2016/7/layout/BasicLinearProcessNumbered"/>
    <dgm:cxn modelId="{04DEC837-6ABD-A648-90F8-71E7DEA7685C}" type="presParOf" srcId="{CDE9E21F-1D56-0944-BE77-C8B927F6F542}" destId="{4DCD2A1B-117D-7248-937B-D149284E4C65}" srcOrd="2" destOrd="0" presId="urn:microsoft.com/office/officeart/2016/7/layout/BasicLinearProcessNumbered"/>
    <dgm:cxn modelId="{930A96A6-CA5E-8145-97C2-D426668B4E49}" type="presParOf" srcId="{CDE9E21F-1D56-0944-BE77-C8B927F6F542}" destId="{CBEAFADB-8E3D-6341-819E-6B5A4BA1EAF7}"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04596-AA3A-AC4A-A62D-8F27D0151714}">
      <dsp:nvSpPr>
        <dsp:cNvPr id="0" name=""/>
        <dsp:cNvSpPr/>
      </dsp:nvSpPr>
      <dsp:spPr>
        <a:xfrm>
          <a:off x="3594" y="769975"/>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155700">
            <a:lnSpc>
              <a:spcPct val="90000"/>
            </a:lnSpc>
            <a:spcBef>
              <a:spcPct val="0"/>
            </a:spcBef>
            <a:spcAft>
              <a:spcPct val="35000"/>
            </a:spcAft>
            <a:buNone/>
          </a:pPr>
          <a:r>
            <a:rPr lang="en-US" sz="2600" b="0" i="0" kern="1200" noProof="0">
              <a:latin typeface="Arial" panose="020B0604020202020204" pitchFamily="34" charset="0"/>
              <a:cs typeface="Arial" panose="020B0604020202020204" pitchFamily="34" charset="0"/>
            </a:rPr>
            <a:t>Insert text here</a:t>
          </a:r>
          <a:endParaRPr lang="en-US" sz="2600" kern="1200" noProof="0" dirty="0">
            <a:latin typeface="Arial" panose="020B0604020202020204" pitchFamily="34" charset="0"/>
            <a:cs typeface="Arial" panose="020B0604020202020204" pitchFamily="34" charset="0"/>
          </a:endParaRPr>
        </a:p>
      </dsp:txBody>
      <dsp:txXfrm>
        <a:off x="3594" y="1805248"/>
        <a:ext cx="1946002" cy="1634641"/>
      </dsp:txXfrm>
    </dsp:sp>
    <dsp:sp modelId="{A0E9548F-2970-3F49-92D2-31F3519BEBD0}">
      <dsp:nvSpPr>
        <dsp:cNvPr id="0" name=""/>
        <dsp:cNvSpPr/>
      </dsp:nvSpPr>
      <dsp:spPr>
        <a:xfrm>
          <a:off x="567934" y="1042415"/>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1</a:t>
          </a:r>
          <a:endParaRPr lang="en-US" sz="3900" kern="1200" dirty="0"/>
        </a:p>
      </dsp:txBody>
      <dsp:txXfrm>
        <a:off x="687628" y="1162109"/>
        <a:ext cx="577932" cy="577932"/>
      </dsp:txXfrm>
    </dsp:sp>
    <dsp:sp modelId="{73595B90-1AF4-5642-9E3A-4D6FFBF2ED57}">
      <dsp:nvSpPr>
        <dsp:cNvPr id="0" name=""/>
        <dsp:cNvSpPr/>
      </dsp:nvSpPr>
      <dsp:spPr>
        <a:xfrm>
          <a:off x="3594" y="3494306"/>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B592F-145C-E048-AE98-9724E8D97C12}">
      <dsp:nvSpPr>
        <dsp:cNvPr id="0" name=""/>
        <dsp:cNvSpPr/>
      </dsp:nvSpPr>
      <dsp:spPr>
        <a:xfrm>
          <a:off x="2144196" y="769975"/>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Insert text here</a:t>
          </a:r>
          <a:endParaRPr lang="en-US" sz="2600" kern="1200" dirty="0">
            <a:latin typeface="Arial" panose="020B0604020202020204" pitchFamily="34" charset="0"/>
            <a:cs typeface="Arial" panose="020B0604020202020204" pitchFamily="34" charset="0"/>
          </a:endParaRPr>
        </a:p>
      </dsp:txBody>
      <dsp:txXfrm>
        <a:off x="2144196" y="1805248"/>
        <a:ext cx="1946002" cy="1634641"/>
      </dsp:txXfrm>
    </dsp:sp>
    <dsp:sp modelId="{324E6095-A42D-4143-AAF7-6EC05E39A225}">
      <dsp:nvSpPr>
        <dsp:cNvPr id="0" name=""/>
        <dsp:cNvSpPr/>
      </dsp:nvSpPr>
      <dsp:spPr>
        <a:xfrm>
          <a:off x="2708537" y="1042415"/>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2</a:t>
          </a:r>
          <a:endParaRPr lang="en-US" sz="3900" kern="1200" dirty="0"/>
        </a:p>
      </dsp:txBody>
      <dsp:txXfrm>
        <a:off x="2828231" y="1162109"/>
        <a:ext cx="577932" cy="577932"/>
      </dsp:txXfrm>
    </dsp:sp>
    <dsp:sp modelId="{4DCD2A1B-117D-7248-937B-D149284E4C65}">
      <dsp:nvSpPr>
        <dsp:cNvPr id="0" name=""/>
        <dsp:cNvSpPr/>
      </dsp:nvSpPr>
      <dsp:spPr>
        <a:xfrm>
          <a:off x="2144196" y="3494306"/>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420F6-0937-0E4D-A197-EF11ECEB4E35}">
      <dsp:nvSpPr>
        <dsp:cNvPr id="0" name=""/>
        <dsp:cNvSpPr/>
      </dsp:nvSpPr>
      <dsp:spPr>
        <a:xfrm>
          <a:off x="4284798" y="769975"/>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Insert text here</a:t>
          </a:r>
          <a:endParaRPr lang="en-US" sz="2600" kern="1200" dirty="0">
            <a:latin typeface="Arial" panose="020B0604020202020204" pitchFamily="34" charset="0"/>
            <a:cs typeface="Arial" panose="020B0604020202020204" pitchFamily="34" charset="0"/>
          </a:endParaRPr>
        </a:p>
      </dsp:txBody>
      <dsp:txXfrm>
        <a:off x="4284798" y="1805248"/>
        <a:ext cx="1946002" cy="1634641"/>
      </dsp:txXfrm>
    </dsp:sp>
    <dsp:sp modelId="{9536CE3D-8DB6-0948-8F1B-7B777C5B91CF}">
      <dsp:nvSpPr>
        <dsp:cNvPr id="0" name=""/>
        <dsp:cNvSpPr/>
      </dsp:nvSpPr>
      <dsp:spPr>
        <a:xfrm>
          <a:off x="4849139" y="1042415"/>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3</a:t>
          </a:r>
          <a:endParaRPr lang="en-US" sz="3900" kern="1200" dirty="0"/>
        </a:p>
      </dsp:txBody>
      <dsp:txXfrm>
        <a:off x="4968833" y="1162109"/>
        <a:ext cx="577932" cy="577932"/>
      </dsp:txXfrm>
    </dsp:sp>
    <dsp:sp modelId="{AD503396-203D-E74E-BC95-270DCCDB0DD4}">
      <dsp:nvSpPr>
        <dsp:cNvPr id="0" name=""/>
        <dsp:cNvSpPr/>
      </dsp:nvSpPr>
      <dsp:spPr>
        <a:xfrm>
          <a:off x="4284798" y="3494306"/>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3F1503-BF8C-9143-88BB-229B67170B2B}">
      <dsp:nvSpPr>
        <dsp:cNvPr id="0" name=""/>
        <dsp:cNvSpPr/>
      </dsp:nvSpPr>
      <dsp:spPr>
        <a:xfrm>
          <a:off x="6425401" y="769975"/>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Insert text here</a:t>
          </a:r>
          <a:endParaRPr lang="en-US" sz="2600" kern="1200" dirty="0"/>
        </a:p>
      </dsp:txBody>
      <dsp:txXfrm>
        <a:off x="6425401" y="1805248"/>
        <a:ext cx="1946002" cy="1634641"/>
      </dsp:txXfrm>
    </dsp:sp>
    <dsp:sp modelId="{E8268E6F-A51C-104E-B3AE-A5D6F52D0443}">
      <dsp:nvSpPr>
        <dsp:cNvPr id="0" name=""/>
        <dsp:cNvSpPr/>
      </dsp:nvSpPr>
      <dsp:spPr>
        <a:xfrm>
          <a:off x="6989741" y="1042415"/>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4</a:t>
          </a:r>
        </a:p>
      </dsp:txBody>
      <dsp:txXfrm>
        <a:off x="7109435" y="1162109"/>
        <a:ext cx="577932" cy="577932"/>
      </dsp:txXfrm>
    </dsp:sp>
    <dsp:sp modelId="{4721F143-05E4-4344-BF70-412F2CDA5F6E}">
      <dsp:nvSpPr>
        <dsp:cNvPr id="0" name=""/>
        <dsp:cNvSpPr/>
      </dsp:nvSpPr>
      <dsp:spPr>
        <a:xfrm>
          <a:off x="6425401" y="3494306"/>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5E9454-419C-BE4B-9A4B-D2D8BA199757}">
      <dsp:nvSpPr>
        <dsp:cNvPr id="0" name=""/>
        <dsp:cNvSpPr/>
      </dsp:nvSpPr>
      <dsp:spPr>
        <a:xfrm>
          <a:off x="8566003" y="769975"/>
          <a:ext cx="1946002" cy="272440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718" tIns="330200" rIns="151718" bIns="330200" numCol="1" spcCol="1270" anchor="t" anchorCtr="0">
          <a:noAutofit/>
        </a:bodyPr>
        <a:lstStyle/>
        <a:p>
          <a:pPr marL="0" lvl="0" indent="0" algn="ctr" defTabSz="1155700">
            <a:lnSpc>
              <a:spcPct val="90000"/>
            </a:lnSpc>
            <a:spcBef>
              <a:spcPct val="0"/>
            </a:spcBef>
            <a:spcAft>
              <a:spcPct val="35000"/>
            </a:spcAft>
            <a:buNone/>
          </a:pPr>
          <a:r>
            <a:rPr lang="en-US" sz="2600" b="0" i="0" kern="1200" dirty="0">
              <a:latin typeface="Arial" panose="020B0604020202020204" pitchFamily="34" charset="0"/>
              <a:cs typeface="Arial" panose="020B0604020202020204" pitchFamily="34" charset="0"/>
            </a:rPr>
            <a:t>Insert text here</a:t>
          </a:r>
          <a:endParaRPr lang="en-US" sz="2600" kern="1200" dirty="0"/>
        </a:p>
      </dsp:txBody>
      <dsp:txXfrm>
        <a:off x="8566003" y="1805248"/>
        <a:ext cx="1946002" cy="1634641"/>
      </dsp:txXfrm>
    </dsp:sp>
    <dsp:sp modelId="{225C1009-B16B-0245-AF12-7CCE74265CFD}">
      <dsp:nvSpPr>
        <dsp:cNvPr id="0" name=""/>
        <dsp:cNvSpPr/>
      </dsp:nvSpPr>
      <dsp:spPr>
        <a:xfrm>
          <a:off x="9130344" y="1042415"/>
          <a:ext cx="817320" cy="81732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722" tIns="12700" rIns="63722" bIns="12700" numCol="1" spcCol="1270" anchor="ctr" anchorCtr="0">
          <a:noAutofit/>
        </a:bodyPr>
        <a:lstStyle/>
        <a:p>
          <a:pPr marL="0" lvl="0" indent="0" algn="ctr" defTabSz="1733550">
            <a:lnSpc>
              <a:spcPct val="90000"/>
            </a:lnSpc>
            <a:spcBef>
              <a:spcPct val="0"/>
            </a:spcBef>
            <a:spcAft>
              <a:spcPct val="35000"/>
            </a:spcAft>
            <a:buNone/>
          </a:pPr>
          <a:r>
            <a:rPr lang="en-US" sz="3900" kern="1200"/>
            <a:t>5</a:t>
          </a:r>
        </a:p>
      </dsp:txBody>
      <dsp:txXfrm>
        <a:off x="9250038" y="1162109"/>
        <a:ext cx="577932" cy="577932"/>
      </dsp:txXfrm>
    </dsp:sp>
    <dsp:sp modelId="{E5904AAB-8FB8-F345-ABDD-714B5D4D21A5}">
      <dsp:nvSpPr>
        <dsp:cNvPr id="0" name=""/>
        <dsp:cNvSpPr/>
      </dsp:nvSpPr>
      <dsp:spPr>
        <a:xfrm>
          <a:off x="8566003" y="3494306"/>
          <a:ext cx="1946002"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79A628-642C-4CA7-87BA-148D4FCC077F}">
      <dsp:nvSpPr>
        <dsp:cNvPr id="0" name=""/>
        <dsp:cNvSpPr/>
      </dsp:nvSpPr>
      <dsp:spPr>
        <a:xfrm>
          <a:off x="0" y="1710"/>
          <a:ext cx="10515600" cy="86689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9B8F9B-D788-4846-B86C-E8FC1F22F060}">
      <dsp:nvSpPr>
        <dsp:cNvPr id="0" name=""/>
        <dsp:cNvSpPr/>
      </dsp:nvSpPr>
      <dsp:spPr>
        <a:xfrm>
          <a:off x="262234" y="196760"/>
          <a:ext cx="476789" cy="4767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8D512D-B550-49D2-8D8C-F5A7A35F662B}">
      <dsp:nvSpPr>
        <dsp:cNvPr id="0" name=""/>
        <dsp:cNvSpPr/>
      </dsp:nvSpPr>
      <dsp:spPr>
        <a:xfrm>
          <a:off x="1001258" y="1710"/>
          <a:ext cx="9514341" cy="86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46" tIns="91746" rIns="91746" bIns="9174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Building supply retailer saw 447% average ROI over life of targeted customer loyalty program and 187% greater purchases by targeted</a:t>
          </a:r>
          <a:r>
            <a:rPr lang="en-US" sz="1900" kern="1200" dirty="0">
              <a:solidFill>
                <a:schemeClr val="bg1"/>
              </a:solidFill>
              <a:latin typeface="Arial" panose="020B0604020202020204" pitchFamily="34" charset="0"/>
              <a:cs typeface="Arial" panose="020B0604020202020204" pitchFamily="34" charset="0"/>
            </a:rPr>
            <a:t> contractors vs. non-targeted</a:t>
          </a:r>
        </a:p>
      </dsp:txBody>
      <dsp:txXfrm>
        <a:off x="1001258" y="1710"/>
        <a:ext cx="9514341" cy="866890"/>
      </dsp:txXfrm>
    </dsp:sp>
    <dsp:sp modelId="{EF42AB8A-7666-4726-991B-1DB7933E50AE}">
      <dsp:nvSpPr>
        <dsp:cNvPr id="0" name=""/>
        <dsp:cNvSpPr/>
      </dsp:nvSpPr>
      <dsp:spPr>
        <a:xfrm>
          <a:off x="0" y="1085323"/>
          <a:ext cx="10515600" cy="866890"/>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1E4981F-08D6-45FA-B2C9-5BF23C18C6B1}">
      <dsp:nvSpPr>
        <dsp:cNvPr id="0" name=""/>
        <dsp:cNvSpPr/>
      </dsp:nvSpPr>
      <dsp:spPr>
        <a:xfrm>
          <a:off x="262234" y="1280373"/>
          <a:ext cx="476789" cy="4767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17EC09-9E37-42EC-B4FA-8AAADD6E1B65}">
      <dsp:nvSpPr>
        <dsp:cNvPr id="0" name=""/>
        <dsp:cNvSpPr/>
      </dsp:nvSpPr>
      <dsp:spPr>
        <a:xfrm>
          <a:off x="1001258" y="1085323"/>
          <a:ext cx="9514341" cy="86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46" tIns="91746" rIns="91746" bIns="9174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Telecom client saw 170% increase in referrals YOY after using data analytics to overhaul incentive program</a:t>
          </a:r>
        </a:p>
      </dsp:txBody>
      <dsp:txXfrm>
        <a:off x="1001258" y="1085323"/>
        <a:ext cx="9514341" cy="866890"/>
      </dsp:txXfrm>
    </dsp:sp>
    <dsp:sp modelId="{B0242F9B-FBE4-4B0E-86DD-8E6D4D50B099}">
      <dsp:nvSpPr>
        <dsp:cNvPr id="0" name=""/>
        <dsp:cNvSpPr/>
      </dsp:nvSpPr>
      <dsp:spPr>
        <a:xfrm>
          <a:off x="0" y="2168936"/>
          <a:ext cx="10515600" cy="866890"/>
        </a:xfrm>
        <a:prstGeom prst="roundRect">
          <a:avLst>
            <a:gd name="adj" fmla="val 10000"/>
          </a:avLst>
        </a:prstGeom>
        <a:solidFill>
          <a:schemeClr val="accent6"/>
        </a:solidFill>
        <a:ln>
          <a:noFill/>
        </a:ln>
        <a:effectLst/>
      </dsp:spPr>
      <dsp:style>
        <a:lnRef idx="0">
          <a:scrgbClr r="0" g="0" b="0"/>
        </a:lnRef>
        <a:fillRef idx="1">
          <a:scrgbClr r="0" g="0" b="0"/>
        </a:fillRef>
        <a:effectRef idx="0">
          <a:scrgbClr r="0" g="0" b="0"/>
        </a:effectRef>
        <a:fontRef idx="minor"/>
      </dsp:style>
    </dsp:sp>
    <dsp:sp modelId="{FA84BD95-5410-4BFF-86AE-F078A97EBE4C}">
      <dsp:nvSpPr>
        <dsp:cNvPr id="0" name=""/>
        <dsp:cNvSpPr/>
      </dsp:nvSpPr>
      <dsp:spPr>
        <a:xfrm>
          <a:off x="262234" y="2363986"/>
          <a:ext cx="476789" cy="4767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BFDCB0-31E3-41A4-B641-ABB839129B92}">
      <dsp:nvSpPr>
        <dsp:cNvPr id="0" name=""/>
        <dsp:cNvSpPr/>
      </dsp:nvSpPr>
      <dsp:spPr>
        <a:xfrm>
          <a:off x="1001258" y="2168936"/>
          <a:ext cx="9514341" cy="86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46" tIns="91746" rIns="91746" bIns="9174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Technology company say $70 million in sales pipeline generation by channel partner program in first six months</a:t>
          </a:r>
        </a:p>
      </dsp:txBody>
      <dsp:txXfrm>
        <a:off x="1001258" y="2168936"/>
        <a:ext cx="9514341" cy="866890"/>
      </dsp:txXfrm>
    </dsp:sp>
    <dsp:sp modelId="{36FD4AA1-8100-4251-924B-7805BCC353E9}">
      <dsp:nvSpPr>
        <dsp:cNvPr id="0" name=""/>
        <dsp:cNvSpPr/>
      </dsp:nvSpPr>
      <dsp:spPr>
        <a:xfrm>
          <a:off x="0" y="3252549"/>
          <a:ext cx="10515600" cy="866890"/>
        </a:xfrm>
        <a:prstGeom prst="roundRect">
          <a:avLst>
            <a:gd name="adj" fmla="val 10000"/>
          </a:avLst>
        </a:prstGeom>
        <a:solidFill>
          <a:schemeClr val="accent4"/>
        </a:solidFill>
        <a:ln>
          <a:noFill/>
        </a:ln>
        <a:effectLst/>
      </dsp:spPr>
      <dsp:style>
        <a:lnRef idx="0">
          <a:scrgbClr r="0" g="0" b="0"/>
        </a:lnRef>
        <a:fillRef idx="1">
          <a:scrgbClr r="0" g="0" b="0"/>
        </a:fillRef>
        <a:effectRef idx="0">
          <a:scrgbClr r="0" g="0" b="0"/>
        </a:effectRef>
        <a:fontRef idx="minor"/>
      </dsp:style>
    </dsp:sp>
    <dsp:sp modelId="{2EEC9636-3E93-4EA6-A697-F42F315639A4}">
      <dsp:nvSpPr>
        <dsp:cNvPr id="0" name=""/>
        <dsp:cNvSpPr/>
      </dsp:nvSpPr>
      <dsp:spPr>
        <a:xfrm>
          <a:off x="262234" y="3447599"/>
          <a:ext cx="476789" cy="4767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5F18E5-8240-4595-9F9B-3E3C65E94E81}">
      <dsp:nvSpPr>
        <dsp:cNvPr id="0" name=""/>
        <dsp:cNvSpPr/>
      </dsp:nvSpPr>
      <dsp:spPr>
        <a:xfrm>
          <a:off x="1001258" y="3252549"/>
          <a:ext cx="9514341" cy="866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746" tIns="91746" rIns="91746" bIns="91746" numCol="1" spcCol="1270" anchor="ctr" anchorCtr="0">
          <a:noAutofit/>
        </a:bodyPr>
        <a:lstStyle/>
        <a:p>
          <a:pPr marL="0" lvl="0" indent="0" algn="l" defTabSz="844550">
            <a:lnSpc>
              <a:spcPct val="100000"/>
            </a:lnSpc>
            <a:spcBef>
              <a:spcPct val="0"/>
            </a:spcBef>
            <a:spcAft>
              <a:spcPct val="35000"/>
            </a:spcAft>
            <a:buNone/>
          </a:pPr>
          <a:r>
            <a:rPr lang="en-US" sz="1900" kern="1200" dirty="0">
              <a:latin typeface="Arial" panose="020B0604020202020204" pitchFamily="34" charset="0"/>
              <a:cs typeface="Arial" panose="020B0604020202020204" pitchFamily="34" charset="0"/>
            </a:rPr>
            <a:t>Automotive manufacturer saw 21% increase in total YOY unit sales with revamped channel incentive program</a:t>
          </a:r>
        </a:p>
      </dsp:txBody>
      <dsp:txXfrm>
        <a:off x="1001258" y="3252549"/>
        <a:ext cx="9514341" cy="866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04596-AA3A-AC4A-A62D-8F27D0151714}">
      <dsp:nvSpPr>
        <dsp:cNvPr id="0" name=""/>
        <dsp:cNvSpPr/>
      </dsp:nvSpPr>
      <dsp:spPr>
        <a:xfrm>
          <a:off x="1283" y="0"/>
          <a:ext cx="5006206" cy="42978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ctr" defTabSz="1155700">
            <a:lnSpc>
              <a:spcPct val="90000"/>
            </a:lnSpc>
            <a:spcBef>
              <a:spcPct val="0"/>
            </a:spcBef>
            <a:spcAft>
              <a:spcPct val="35000"/>
            </a:spcAft>
            <a:buNone/>
          </a:pPr>
          <a:r>
            <a:rPr lang="en-US" sz="2600" b="0" i="0" kern="1200" dirty="0">
              <a:solidFill>
                <a:srgbClr val="58595B"/>
              </a:solidFill>
              <a:latin typeface="Arial" panose="020B0604020202020204" pitchFamily="34" charset="0"/>
              <a:cs typeface="Arial" panose="020B0604020202020204" pitchFamily="34" charset="0"/>
            </a:rPr>
            <a:t>Insert text here</a:t>
          </a:r>
          <a:endParaRPr lang="en-US" sz="2600" kern="1200" dirty="0">
            <a:solidFill>
              <a:srgbClr val="58595B"/>
            </a:solidFill>
            <a:latin typeface="Arial" panose="020B0604020202020204" pitchFamily="34" charset="0"/>
            <a:cs typeface="Arial" panose="020B0604020202020204" pitchFamily="34" charset="0"/>
          </a:endParaRPr>
        </a:p>
      </dsp:txBody>
      <dsp:txXfrm>
        <a:off x="1283" y="1633167"/>
        <a:ext cx="5006206" cy="2578684"/>
      </dsp:txXfrm>
    </dsp:sp>
    <dsp:sp modelId="{A0E9548F-2970-3F49-92D2-31F3519BEBD0}">
      <dsp:nvSpPr>
        <dsp:cNvPr id="0" name=""/>
        <dsp:cNvSpPr/>
      </dsp:nvSpPr>
      <dsp:spPr>
        <a:xfrm>
          <a:off x="1859715" y="429780"/>
          <a:ext cx="1289342" cy="12893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22" tIns="12700" rIns="100522"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2048535" y="618600"/>
        <a:ext cx="911702" cy="911702"/>
      </dsp:txXfrm>
    </dsp:sp>
    <dsp:sp modelId="{73595B90-1AF4-5642-9E3A-4D6FFBF2ED57}">
      <dsp:nvSpPr>
        <dsp:cNvPr id="0" name=""/>
        <dsp:cNvSpPr/>
      </dsp:nvSpPr>
      <dsp:spPr>
        <a:xfrm>
          <a:off x="1283" y="4297736"/>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BB592F-145C-E048-AE98-9724E8D97C12}">
      <dsp:nvSpPr>
        <dsp:cNvPr id="0" name=""/>
        <dsp:cNvSpPr/>
      </dsp:nvSpPr>
      <dsp:spPr>
        <a:xfrm>
          <a:off x="5508110" y="0"/>
          <a:ext cx="5006206" cy="429780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0303" tIns="330200" rIns="390303" bIns="330200" numCol="1" spcCol="1270" anchor="t" anchorCtr="0">
          <a:noAutofit/>
        </a:bodyPr>
        <a:lstStyle/>
        <a:p>
          <a:pPr marL="0" lvl="0" indent="0" algn="ctr" defTabSz="1155700">
            <a:lnSpc>
              <a:spcPct val="90000"/>
            </a:lnSpc>
            <a:spcBef>
              <a:spcPct val="0"/>
            </a:spcBef>
            <a:spcAft>
              <a:spcPct val="35000"/>
            </a:spcAft>
            <a:buNone/>
          </a:pPr>
          <a:r>
            <a:rPr lang="en-US" sz="2600" b="0" i="0" kern="1200" dirty="0">
              <a:solidFill>
                <a:srgbClr val="58595B"/>
              </a:solidFill>
              <a:latin typeface="Arial" panose="020B0604020202020204" pitchFamily="34" charset="0"/>
              <a:cs typeface="Arial" panose="020B0604020202020204" pitchFamily="34" charset="0"/>
            </a:rPr>
            <a:t>Insert text here</a:t>
          </a:r>
          <a:endParaRPr lang="en-US" sz="2600" kern="1200" dirty="0">
            <a:solidFill>
              <a:srgbClr val="58595B"/>
            </a:solidFill>
            <a:latin typeface="Arial" panose="020B0604020202020204" pitchFamily="34" charset="0"/>
            <a:cs typeface="Arial" panose="020B0604020202020204" pitchFamily="34" charset="0"/>
          </a:endParaRPr>
        </a:p>
      </dsp:txBody>
      <dsp:txXfrm>
        <a:off x="5508110" y="1633167"/>
        <a:ext cx="5006206" cy="2578684"/>
      </dsp:txXfrm>
    </dsp:sp>
    <dsp:sp modelId="{324E6095-A42D-4143-AAF7-6EC05E39A225}">
      <dsp:nvSpPr>
        <dsp:cNvPr id="0" name=""/>
        <dsp:cNvSpPr/>
      </dsp:nvSpPr>
      <dsp:spPr>
        <a:xfrm>
          <a:off x="7366542" y="429780"/>
          <a:ext cx="1289342" cy="1289342"/>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522" tIns="12700" rIns="100522"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7555362" y="618600"/>
        <a:ext cx="911702" cy="911702"/>
      </dsp:txXfrm>
    </dsp:sp>
    <dsp:sp modelId="{4DCD2A1B-117D-7248-937B-D149284E4C65}">
      <dsp:nvSpPr>
        <dsp:cNvPr id="0" name=""/>
        <dsp:cNvSpPr/>
      </dsp:nvSpPr>
      <dsp:spPr>
        <a:xfrm>
          <a:off x="5508110" y="4297736"/>
          <a:ext cx="50062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AC863-0A75-CD47-B8D0-A9A0292F9A55}" type="datetimeFigureOut">
              <a:rPr lang="en-US" smtClean="0"/>
              <a:t>6/28/23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8F39B-1352-D34F-8A3E-7D6A22F61C83}" type="slidenum">
              <a:rPr lang="en-US" smtClean="0"/>
              <a:t>‹#›</a:t>
            </a:fld>
            <a:endParaRPr lang="en-US"/>
          </a:p>
        </p:txBody>
      </p:sp>
    </p:spTree>
    <p:extLst>
      <p:ext uri="{BB962C8B-B14F-4D97-AF65-F5344CB8AC3E}">
        <p14:creationId xmlns:p14="http://schemas.microsoft.com/office/powerpoint/2010/main" val="2807286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Instructions</a:t>
            </a:r>
          </a:p>
          <a:p>
            <a:endParaRPr lang="en-US" dirty="0"/>
          </a:p>
          <a:p>
            <a:pPr marL="228600" indent="-228600">
              <a:buFont typeface="+mj-lt"/>
              <a:buAutoNum type="arabicPeriod"/>
            </a:pPr>
            <a:r>
              <a:rPr lang="en-US" dirty="0"/>
              <a:t>Use this as the first slide of your presentation</a:t>
            </a:r>
          </a:p>
          <a:p>
            <a:pPr marL="228600" indent="-228600">
              <a:buFont typeface="+mj-lt"/>
              <a:buAutoNum type="arabicPeriod"/>
            </a:pPr>
            <a:r>
              <a:rPr lang="en-US" dirty="0"/>
              <a:t>Replace content in brackets with the name of your organization</a:t>
            </a:r>
          </a:p>
          <a:p>
            <a:pPr marL="228600" indent="-228600">
              <a:buFont typeface="+mj-lt"/>
              <a:buAutoNum type="arabicPeriod"/>
            </a:pPr>
            <a:r>
              <a:rPr lang="en-US" dirty="0"/>
              <a:t>Add subtitle if desired</a:t>
            </a:r>
          </a:p>
        </p:txBody>
      </p:sp>
      <p:sp>
        <p:nvSpPr>
          <p:cNvPr id="4" name="Slide Number Placeholder 3"/>
          <p:cNvSpPr>
            <a:spLocks noGrp="1"/>
          </p:cNvSpPr>
          <p:nvPr>
            <p:ph type="sldNum" sz="quarter" idx="5"/>
          </p:nvPr>
        </p:nvSpPr>
        <p:spPr/>
        <p:txBody>
          <a:bodyPr/>
          <a:lstStyle/>
          <a:p>
            <a:fld id="{2868F39B-1352-D34F-8A3E-7D6A22F61C83}" type="slidenum">
              <a:rPr lang="en-US" smtClean="0"/>
              <a:t>2</a:t>
            </a:fld>
            <a:endParaRPr lang="en-US"/>
          </a:p>
        </p:txBody>
      </p:sp>
    </p:spTree>
    <p:extLst>
      <p:ext uri="{BB962C8B-B14F-4D97-AF65-F5344CB8AC3E}">
        <p14:creationId xmlns:p14="http://schemas.microsoft.com/office/powerpoint/2010/main" val="2809026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Instructions</a:t>
            </a:r>
          </a:p>
          <a:p>
            <a:endParaRPr lang="en-US" dirty="0"/>
          </a:p>
          <a:p>
            <a:r>
              <a:rPr lang="en-US" b="1" dirty="0"/>
              <a:t>Use this slide to:</a:t>
            </a:r>
          </a:p>
          <a:p>
            <a:endParaRPr lang="en-US" dirty="0"/>
          </a:p>
          <a:p>
            <a:pPr marL="514350" indent="-514350">
              <a:buFont typeface="+mj-lt"/>
              <a:buAutoNum type="arabicPeriod"/>
            </a:pPr>
            <a:r>
              <a:rPr lang="en-US" dirty="0"/>
              <a:t>Present a detailed analysis of the expected return on investment (ROI)</a:t>
            </a:r>
          </a:p>
          <a:p>
            <a:pPr marL="514350" indent="-514350">
              <a:buFont typeface="+mj-lt"/>
              <a:buAutoNum type="arabicPeriod"/>
            </a:pPr>
            <a:r>
              <a:rPr lang="en-US" dirty="0"/>
              <a:t>Include projected revenue growth based on historical data or industry benchmarks</a:t>
            </a:r>
          </a:p>
          <a:p>
            <a:pPr marL="514350" indent="-514350">
              <a:buFont typeface="+mj-lt"/>
              <a:buAutoNum type="arabicPeriod"/>
            </a:pPr>
            <a:r>
              <a:rPr lang="en-US" dirty="0"/>
              <a:t>Use charts or graphs to visualize the financial impact of the program</a:t>
            </a:r>
          </a:p>
        </p:txBody>
      </p:sp>
      <p:sp>
        <p:nvSpPr>
          <p:cNvPr id="4" name="Slide Number Placeholder 3"/>
          <p:cNvSpPr>
            <a:spLocks noGrp="1"/>
          </p:cNvSpPr>
          <p:nvPr>
            <p:ph type="sldNum" sz="quarter" idx="5"/>
          </p:nvPr>
        </p:nvSpPr>
        <p:spPr/>
        <p:txBody>
          <a:bodyPr/>
          <a:lstStyle/>
          <a:p>
            <a:fld id="{2868F39B-1352-D34F-8A3E-7D6A22F61C83}" type="slidenum">
              <a:rPr lang="en-US" smtClean="0"/>
              <a:t>11</a:t>
            </a:fld>
            <a:endParaRPr lang="en-US"/>
          </a:p>
        </p:txBody>
      </p:sp>
    </p:spTree>
    <p:extLst>
      <p:ext uri="{BB962C8B-B14F-4D97-AF65-F5344CB8AC3E}">
        <p14:creationId xmlns:p14="http://schemas.microsoft.com/office/powerpoint/2010/main" val="756997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12</a:t>
            </a:fld>
            <a:endParaRPr lang="en-US"/>
          </a:p>
        </p:txBody>
      </p:sp>
    </p:spTree>
    <p:extLst>
      <p:ext uri="{BB962C8B-B14F-4D97-AF65-F5344CB8AC3E}">
        <p14:creationId xmlns:p14="http://schemas.microsoft.com/office/powerpoint/2010/main" val="122964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Instructions</a:t>
            </a:r>
          </a:p>
          <a:p>
            <a:endParaRPr lang="en-US" dirty="0"/>
          </a:p>
          <a:p>
            <a:r>
              <a:rPr lang="en-US" b="1" dirty="0"/>
              <a:t>Use this slide to:</a:t>
            </a:r>
          </a:p>
          <a:p>
            <a:endParaRPr lang="en-US" dirty="0"/>
          </a:p>
          <a:p>
            <a:pPr marL="514350" indent="-514350">
              <a:buFont typeface="+mj-lt"/>
              <a:buAutoNum type="arabicPeriod"/>
            </a:pPr>
            <a:r>
              <a:rPr lang="en-US" dirty="0"/>
              <a:t>Outline benefits of working with ITA Group</a:t>
            </a:r>
          </a:p>
          <a:p>
            <a:pPr marL="514350" indent="-514350">
              <a:buFont typeface="+mj-lt"/>
              <a:buAutoNum type="arabicPeriod"/>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ROI is a key components of the ITA Group Assessment and Program Design phase. We always want to ensure our programs are delivering bottom line results. We strategically model rules structures, performance potential and business impact to ensure we deliver a balanced recommendation.</a:t>
            </a:r>
          </a:p>
          <a:p>
            <a:pPr marL="514350" indent="-514350">
              <a:buFont typeface="+mj-lt"/>
              <a:buAutoNum type="arabicPeriod"/>
            </a:pPr>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13</a:t>
            </a:fld>
            <a:endParaRPr lang="en-US"/>
          </a:p>
        </p:txBody>
      </p:sp>
    </p:spTree>
    <p:extLst>
      <p:ext uri="{BB962C8B-B14F-4D97-AF65-F5344CB8AC3E}">
        <p14:creationId xmlns:p14="http://schemas.microsoft.com/office/powerpoint/2010/main" val="402931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Instructions</a:t>
            </a:r>
          </a:p>
          <a:p>
            <a:endParaRPr lang="en-US" dirty="0"/>
          </a:p>
          <a:p>
            <a:r>
              <a:rPr lang="en-US" b="1" dirty="0"/>
              <a:t>Use this slide to:</a:t>
            </a:r>
          </a:p>
          <a:p>
            <a:endParaRPr lang="en-US" dirty="0"/>
          </a:p>
          <a:p>
            <a:pPr marL="514350" indent="-514350">
              <a:buFont typeface="+mj-lt"/>
              <a:buAutoNum type="arabicPeriod"/>
            </a:pPr>
            <a:r>
              <a:rPr lang="en-US" dirty="0"/>
              <a:t>Outline benefits of working with ITA Group</a:t>
            </a: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14</a:t>
            </a:fld>
            <a:endParaRPr lang="en-US"/>
          </a:p>
        </p:txBody>
      </p:sp>
    </p:spTree>
    <p:extLst>
      <p:ext uri="{BB962C8B-B14F-4D97-AF65-F5344CB8AC3E}">
        <p14:creationId xmlns:p14="http://schemas.microsoft.com/office/powerpoint/2010/main" val="4216934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Slide Instructions</a:t>
            </a:r>
          </a:p>
          <a:p>
            <a:endParaRPr lang="en-US" dirty="0"/>
          </a:p>
          <a:p>
            <a:r>
              <a:rPr lang="en-US" b="1" dirty="0"/>
              <a:t>Use this slide to:</a:t>
            </a:r>
          </a:p>
          <a:p>
            <a:endParaRPr lang="en-US" b="1" dirty="0"/>
          </a:p>
          <a:p>
            <a:pPr marL="228600" indent="-228600">
              <a:buFont typeface="+mj-lt"/>
              <a:buAutoNum type="arabicPeriod"/>
            </a:pPr>
            <a:r>
              <a:rPr lang="en-US" b="0" i="0" dirty="0">
                <a:solidFill>
                  <a:schemeClr val="bg1"/>
                </a:solidFill>
                <a:latin typeface="Arial" panose="020B0604020202020204" pitchFamily="34" charset="0"/>
                <a:cs typeface="Arial" panose="020B0604020202020204" pitchFamily="34" charset="0"/>
              </a:rPr>
              <a:t>Outline the key takeaways from your presentation</a:t>
            </a:r>
          </a:p>
          <a:p>
            <a:pPr marL="228600" indent="-228600">
              <a:buFont typeface="+mj-lt"/>
              <a:buAutoNum type="arabicPeriod"/>
            </a:pPr>
            <a:endParaRPr lang="en-US" b="0" i="0" dirty="0">
              <a:solidFill>
                <a:schemeClr val="bg1"/>
              </a:solidFill>
              <a:latin typeface="Arial" panose="020B0604020202020204" pitchFamily="34" charset="0"/>
              <a:cs typeface="Arial" panose="020B0604020202020204" pitchFamily="34" charset="0"/>
            </a:endParaRPr>
          </a:p>
          <a:p>
            <a:pPr marL="0" indent="0">
              <a:buFont typeface="+mj-lt"/>
              <a:buNone/>
            </a:pPr>
            <a:r>
              <a:rPr lang="en-US" b="1" dirty="0">
                <a:latin typeface="Arial" panose="020B0604020202020204" pitchFamily="34" charset="0"/>
                <a:cs typeface="Arial" panose="020B0604020202020204" pitchFamily="34" charset="0"/>
              </a:rPr>
              <a:t>While creating your presentation, keep in mind: </a:t>
            </a:r>
            <a:endParaRPr lang="en-US" b="1"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endParaRPr lang="en-US" b="0" i="0" dirty="0">
              <a:solidFill>
                <a:schemeClr val="bg1"/>
              </a:solidFill>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chemeClr val="bg1"/>
                </a:solidFill>
                <a:effectLst/>
                <a:latin typeface="Arial" panose="020B0604020202020204" pitchFamily="34" charset="0"/>
                <a:cs typeface="Arial" panose="020B0604020202020204" pitchFamily="34" charset="0"/>
              </a:rPr>
              <a:t>Gaining executive buy-in on the overall channel strategy and channel partner program design and structure is critical to ensuring alignment across the organization.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chemeClr val="bg1"/>
                </a:solidFill>
                <a:effectLst/>
                <a:latin typeface="Arial" panose="020B0604020202020204" pitchFamily="34" charset="0"/>
                <a:cs typeface="Arial" panose="020B0604020202020204" pitchFamily="34" charset="0"/>
              </a:rPr>
              <a:t>Establishing channel success involves the entire organization; best-in-class organizations apply a cross-functional, cross-geo teaming approach.</a:t>
            </a:r>
            <a:endParaRPr lang="en-US"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solidFill>
                <a:schemeClr val="bg1"/>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15</a:t>
            </a:fld>
            <a:endParaRPr lang="en-US"/>
          </a:p>
        </p:txBody>
      </p:sp>
    </p:spTree>
    <p:extLst>
      <p:ext uri="{BB962C8B-B14F-4D97-AF65-F5344CB8AC3E}">
        <p14:creationId xmlns:p14="http://schemas.microsoft.com/office/powerpoint/2010/main" val="170624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Slide Instructions</a:t>
            </a:r>
          </a:p>
          <a:p>
            <a:endParaRPr lang="en-US" dirty="0"/>
          </a:p>
          <a:p>
            <a:r>
              <a:rPr lang="en-US" b="0" dirty="0"/>
              <a:t>Use this slide as a closing page for your presentation.</a:t>
            </a:r>
            <a:endParaRPr lang="en-US" b="0" i="0"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endParaRPr lang="en-US" b="0" i="0"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16</a:t>
            </a:fld>
            <a:endParaRPr lang="en-US"/>
          </a:p>
        </p:txBody>
      </p:sp>
    </p:spTree>
    <p:extLst>
      <p:ext uri="{BB962C8B-B14F-4D97-AF65-F5344CB8AC3E}">
        <p14:creationId xmlns:p14="http://schemas.microsoft.com/office/powerpoint/2010/main" val="427796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Slide Instructions</a:t>
            </a:r>
          </a:p>
          <a:p>
            <a:endParaRPr lang="en-US" dirty="0"/>
          </a:p>
          <a:p>
            <a:r>
              <a:rPr lang="en-US" b="1" dirty="0"/>
              <a:t>Use this slide to:</a:t>
            </a:r>
          </a:p>
          <a:p>
            <a:endParaRPr lang="en-US" dirty="0"/>
          </a:p>
          <a:p>
            <a:pPr marL="228600" indent="-228600">
              <a:buFont typeface="+mj-lt"/>
              <a:buAutoNum type="arabicPeriod"/>
            </a:pPr>
            <a:r>
              <a:rPr lang="en-US" dirty="0"/>
              <a:t>List the goals and objectives of your organization and related details</a:t>
            </a:r>
          </a:p>
          <a:p>
            <a:pPr marL="228600" lvl="0" indent="-228600">
              <a:buFont typeface="Arial" panose="020B0604020202020204" pitchFamily="34" charset="0"/>
              <a:buChar char="•"/>
            </a:pPr>
            <a:endParaRPr lang="en-US" dirty="0"/>
          </a:p>
          <a:p>
            <a:pPr marL="685800" lvl="1" indent="-228600">
              <a:buFont typeface="Arial" panose="020B0604020202020204" pitchFamily="34" charset="0"/>
              <a:buChar char="•"/>
            </a:pPr>
            <a:r>
              <a:rPr lang="en-US" dirty="0"/>
              <a:t>Examples include:</a:t>
            </a:r>
          </a:p>
          <a:p>
            <a:pPr marL="1257300" lvl="2" indent="-342900">
              <a:buFont typeface="+mj-lt"/>
              <a:buAutoNum type="arabicPeriod"/>
            </a:pPr>
            <a:r>
              <a:rPr lang="en-US" dirty="0"/>
              <a:t>Revenue Growth</a:t>
            </a:r>
          </a:p>
          <a:p>
            <a:pPr marL="1714500" lvl="3" indent="-342900">
              <a:buFont typeface="Arial" panose="020B0604020202020204" pitchFamily="34" charset="0"/>
              <a:buChar char="•"/>
            </a:pPr>
            <a:r>
              <a:rPr lang="en-US" dirty="0">
                <a:solidFill>
                  <a:schemeClr val="bg1"/>
                </a:solidFill>
              </a:rPr>
              <a:t>How much growth are you planning for?</a:t>
            </a:r>
          </a:p>
          <a:p>
            <a:pPr marL="1714500" lvl="3" indent="-342900">
              <a:buFont typeface="Arial" panose="020B0604020202020204" pitchFamily="34" charset="0"/>
              <a:buChar char="•"/>
            </a:pPr>
            <a:r>
              <a:rPr lang="en-US" dirty="0">
                <a:solidFill>
                  <a:schemeClr val="bg1"/>
                </a:solidFill>
              </a:rPr>
              <a:t>Where are you expecting it to come from?</a:t>
            </a:r>
          </a:p>
          <a:p>
            <a:pPr marL="2057400" lvl="4" indent="-228600">
              <a:buFont typeface="Arial" panose="020B0604020202020204" pitchFamily="34" charset="0"/>
              <a:buChar char="•"/>
            </a:pPr>
            <a:r>
              <a:rPr lang="en-US" dirty="0">
                <a:solidFill>
                  <a:schemeClr val="bg1"/>
                </a:solidFill>
              </a:rPr>
              <a:t>New products</a:t>
            </a:r>
          </a:p>
          <a:p>
            <a:pPr marL="2057400" lvl="4" indent="-228600">
              <a:buFont typeface="Arial" panose="020B0604020202020204" pitchFamily="34" charset="0"/>
              <a:buChar char="•"/>
            </a:pPr>
            <a:r>
              <a:rPr lang="en-US" dirty="0">
                <a:solidFill>
                  <a:schemeClr val="bg1"/>
                </a:solidFill>
              </a:rPr>
              <a:t>Organic Growth</a:t>
            </a:r>
          </a:p>
          <a:p>
            <a:pPr marL="2057400" lvl="4" indent="-228600">
              <a:buFont typeface="Arial" panose="020B0604020202020204" pitchFamily="34" charset="0"/>
              <a:buChar char="•"/>
            </a:pPr>
            <a:r>
              <a:rPr lang="en-US" dirty="0">
                <a:solidFill>
                  <a:schemeClr val="bg1"/>
                </a:solidFill>
              </a:rPr>
              <a:t>Acquisitions</a:t>
            </a:r>
          </a:p>
          <a:p>
            <a:pPr marL="1143000" lvl="2" indent="-228600">
              <a:buFont typeface="+mj-lt"/>
              <a:buAutoNum type="arabicPeriod"/>
            </a:pPr>
            <a:r>
              <a:rPr lang="en-US" dirty="0"/>
              <a:t>Maintain Sales or Market Share</a:t>
            </a:r>
          </a:p>
          <a:p>
            <a:pPr marL="1143000" lvl="2" indent="-228600">
              <a:buFont typeface="+mj-lt"/>
              <a:buAutoNum type="arabicPeriod"/>
            </a:pPr>
            <a:r>
              <a:rPr lang="en-US" dirty="0"/>
              <a:t>Launch New Products</a:t>
            </a:r>
          </a:p>
          <a:p>
            <a:pPr marL="1143000" lvl="2" indent="-228600">
              <a:buFont typeface="+mj-lt"/>
              <a:buAutoNum type="arabicPeriod"/>
            </a:pPr>
            <a:r>
              <a:rPr lang="en-US" dirty="0"/>
              <a:t>Build Loyalty</a:t>
            </a:r>
          </a:p>
          <a:p>
            <a:pPr marL="1143000" lvl="2" indent="-228600">
              <a:buFont typeface="+mj-lt"/>
              <a:buAutoNum type="arabicPeriod"/>
            </a:pPr>
            <a:r>
              <a:rPr lang="en-US" dirty="0"/>
              <a:t>Improve Product Mix</a:t>
            </a:r>
          </a:p>
          <a:p>
            <a:pPr marL="1143000" lvl="2" indent="-228600">
              <a:buFont typeface="+mj-lt"/>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3</a:t>
            </a:fld>
            <a:endParaRPr lang="en-US"/>
          </a:p>
        </p:txBody>
      </p:sp>
    </p:spTree>
    <p:extLst>
      <p:ext uri="{BB962C8B-B14F-4D97-AF65-F5344CB8AC3E}">
        <p14:creationId xmlns:p14="http://schemas.microsoft.com/office/powerpoint/2010/main" val="11923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Slide Instructions</a:t>
            </a:r>
          </a:p>
          <a:p>
            <a:endParaRPr lang="en-US" dirty="0"/>
          </a:p>
          <a:p>
            <a:r>
              <a:rPr lang="en-US" b="1" dirty="0"/>
              <a:t>Use this slide to:</a:t>
            </a:r>
          </a:p>
          <a:p>
            <a:endParaRPr lang="en-US" b="1" dirty="0"/>
          </a:p>
          <a:p>
            <a:pPr marL="228600" indent="-228600">
              <a:buFont typeface="+mj-lt"/>
              <a:buAutoNum type="arabicPeriod"/>
            </a:pPr>
            <a:r>
              <a:rPr lang="en-US" b="0" i="0" dirty="0">
                <a:solidFill>
                  <a:schemeClr val="bg1"/>
                </a:solidFill>
                <a:latin typeface="Arial" panose="020B0604020202020204" pitchFamily="34" charset="0"/>
                <a:cs typeface="Arial" panose="020B0604020202020204" pitchFamily="34" charset="0"/>
              </a:rPr>
              <a:t>Present compelling industry data showcasing the growth potential and market opportunity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chemeClr val="bg1"/>
                </a:solidFill>
                <a:latin typeface="Arial" panose="020B0604020202020204" pitchFamily="34" charset="0"/>
                <a:cs typeface="Arial" panose="020B0604020202020204" pitchFamily="34" charset="0"/>
              </a:rPr>
              <a:t>Include statistics on market size, projected growth, and competitive landscape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latin typeface="Arial" panose="020B0604020202020204" pitchFamily="34" charset="0"/>
                <a:cs typeface="Arial" panose="020B0604020202020204" pitchFamily="34" charset="0"/>
              </a:rPr>
              <a:t>Emphasize the need to seize the opportunity and stay ahead of competitors</a:t>
            </a:r>
            <a:endParaRPr lang="en-US" dirty="0">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endParaRPr lang="en-US" b="0" i="0" dirty="0">
              <a:solidFill>
                <a:schemeClr val="bg1"/>
              </a:solidFill>
              <a:latin typeface="Arial" panose="020B0604020202020204" pitchFamily="34" charset="0"/>
              <a:cs typeface="Arial" panose="020B0604020202020204" pitchFamily="34" charset="0"/>
            </a:endParaRPr>
          </a:p>
          <a:p>
            <a:pPr marL="228600" indent="-228600">
              <a:buFont typeface="+mj-lt"/>
              <a:buAutoNum type="arabicPeriod"/>
            </a:pPr>
            <a:endParaRPr lang="en-US"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4</a:t>
            </a:fld>
            <a:endParaRPr lang="en-US"/>
          </a:p>
        </p:txBody>
      </p:sp>
    </p:spTree>
    <p:extLst>
      <p:ext uri="{BB962C8B-B14F-4D97-AF65-F5344CB8AC3E}">
        <p14:creationId xmlns:p14="http://schemas.microsoft.com/office/powerpoint/2010/main" val="2967160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Slide Instructions</a:t>
            </a:r>
          </a:p>
          <a:p>
            <a:endParaRPr lang="en-US" dirty="0"/>
          </a:p>
          <a:p>
            <a:r>
              <a:rPr lang="en-US" b="1" dirty="0"/>
              <a:t>Use this slide to:</a:t>
            </a:r>
          </a:p>
          <a:p>
            <a:endParaRPr lang="en-US" dirty="0"/>
          </a:p>
          <a:p>
            <a:pPr marL="228600" indent="-228600">
              <a:buFont typeface="+mj-lt"/>
              <a:buAutoNum type="arabicPeriod"/>
            </a:pPr>
            <a:r>
              <a:rPr lang="en-US" dirty="0"/>
              <a:t>List and explain the key benefits of implementing a channel incentive program</a:t>
            </a:r>
          </a:p>
          <a:p>
            <a:pPr marL="685800" lvl="1" indent="-228600">
              <a:buFont typeface="Arial" panose="020B0604020202020204" pitchFamily="34" charset="0"/>
              <a:buChar char="•"/>
            </a:pPr>
            <a:r>
              <a:rPr lang="en-US" dirty="0"/>
              <a:t>Examples:</a:t>
            </a:r>
          </a:p>
          <a:p>
            <a:pPr marL="1143000" lvl="2" indent="-228600">
              <a:buFont typeface="Arial" panose="020B0604020202020204" pitchFamily="34" charset="0"/>
              <a:buChar char="•"/>
            </a:pPr>
            <a:r>
              <a:rPr lang="en-US" dirty="0"/>
              <a:t>Drive Sales Growth</a:t>
            </a:r>
          </a:p>
          <a:p>
            <a:pPr marL="1143000" lvl="2" indent="-228600">
              <a:buFont typeface="Arial" panose="020B0604020202020204" pitchFamily="34" charset="0"/>
              <a:buChar char="•"/>
            </a:pPr>
            <a:r>
              <a:rPr lang="en-US" dirty="0"/>
              <a:t>Increase Partner Engagement</a:t>
            </a:r>
          </a:p>
          <a:p>
            <a:pPr marL="1143000" lvl="2" indent="-228600">
              <a:buFont typeface="Arial" panose="020B0604020202020204" pitchFamily="34" charset="0"/>
              <a:buChar char="•"/>
            </a:pPr>
            <a:r>
              <a:rPr lang="en-US" dirty="0"/>
              <a:t>Enhance Partner Relationships</a:t>
            </a:r>
          </a:p>
          <a:p>
            <a:pPr marL="1143000" lvl="2" indent="-228600">
              <a:buFont typeface="Arial" panose="020B0604020202020204" pitchFamily="34" charset="0"/>
              <a:buChar char="•"/>
            </a:pPr>
            <a:r>
              <a:rPr lang="en-US" dirty="0"/>
              <a:t>Improve Partner Performance</a:t>
            </a:r>
          </a:p>
          <a:p>
            <a:pPr marL="1143000" lvl="2" indent="-228600">
              <a:buFont typeface="Arial" panose="020B0604020202020204" pitchFamily="34" charset="0"/>
              <a:buChar char="•"/>
            </a:pPr>
            <a:r>
              <a:rPr lang="en-US" dirty="0"/>
              <a:t>Gain Competitive Advantage</a:t>
            </a:r>
          </a:p>
          <a:p>
            <a:pPr marL="1143000" lvl="2" indent="-228600">
              <a:buFont typeface="Arial" panose="020B0604020202020204" pitchFamily="34" charset="0"/>
              <a:buChar char="•"/>
            </a:pPr>
            <a:r>
              <a:rPr lang="en-US" dirty="0"/>
              <a:t>Improved Customer Experience</a:t>
            </a:r>
          </a:p>
          <a:p>
            <a:pPr marL="1143000" lvl="2" indent="-228600">
              <a:buFont typeface="Arial" panose="020B0604020202020204" pitchFamily="34" charset="0"/>
              <a:buChar char="•"/>
            </a:pPr>
            <a:r>
              <a:rPr lang="en-US" dirty="0"/>
              <a:t>Accelerate Innovation</a:t>
            </a:r>
          </a:p>
          <a:p>
            <a:pPr marL="228600" indent="-228600">
              <a:buFont typeface="+mj-lt"/>
              <a:buAutoNum type="arabicPeriod"/>
            </a:pPr>
            <a:r>
              <a:rPr lang="en-US" dirty="0"/>
              <a:t>Back up each benefit with supporting data or success stories from relevant industries</a:t>
            </a: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5</a:t>
            </a:fld>
            <a:endParaRPr lang="en-US"/>
          </a:p>
        </p:txBody>
      </p:sp>
    </p:spTree>
    <p:extLst>
      <p:ext uri="{BB962C8B-B14F-4D97-AF65-F5344CB8AC3E}">
        <p14:creationId xmlns:p14="http://schemas.microsoft.com/office/powerpoint/2010/main" val="104411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Instructions</a:t>
            </a:r>
          </a:p>
          <a:p>
            <a:endParaRPr lang="en-US" dirty="0"/>
          </a:p>
          <a:p>
            <a:r>
              <a:rPr lang="en-US" dirty="0"/>
              <a:t>Use these statistics as needed to support your proposal.</a:t>
            </a:r>
          </a:p>
        </p:txBody>
      </p:sp>
      <p:sp>
        <p:nvSpPr>
          <p:cNvPr id="4" name="Slide Number Placeholder 3"/>
          <p:cNvSpPr>
            <a:spLocks noGrp="1"/>
          </p:cNvSpPr>
          <p:nvPr>
            <p:ph type="sldNum" sz="quarter" idx="5"/>
          </p:nvPr>
        </p:nvSpPr>
        <p:spPr/>
        <p:txBody>
          <a:bodyPr/>
          <a:lstStyle/>
          <a:p>
            <a:fld id="{2868F39B-1352-D34F-8A3E-7D6A22F61C83}" type="slidenum">
              <a:rPr lang="en-US" smtClean="0"/>
              <a:t>6</a:t>
            </a:fld>
            <a:endParaRPr lang="en-US"/>
          </a:p>
        </p:txBody>
      </p:sp>
    </p:spTree>
    <p:extLst>
      <p:ext uri="{BB962C8B-B14F-4D97-AF65-F5344CB8AC3E}">
        <p14:creationId xmlns:p14="http://schemas.microsoft.com/office/powerpoint/2010/main" val="410996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Instructions</a:t>
            </a:r>
          </a:p>
          <a:p>
            <a:endParaRPr lang="en-US" dirty="0"/>
          </a:p>
          <a:p>
            <a:r>
              <a:rPr lang="en-US" dirty="0"/>
              <a:t>Use these statistics as needed to support your proposal.</a:t>
            </a: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7</a:t>
            </a:fld>
            <a:endParaRPr lang="en-US"/>
          </a:p>
        </p:txBody>
      </p:sp>
    </p:spTree>
    <p:extLst>
      <p:ext uri="{BB962C8B-B14F-4D97-AF65-F5344CB8AC3E}">
        <p14:creationId xmlns:p14="http://schemas.microsoft.com/office/powerpoint/2010/main" val="3502771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Instructions</a:t>
            </a:r>
          </a:p>
          <a:p>
            <a:endParaRPr lang="en-US" dirty="0"/>
          </a:p>
          <a:p>
            <a:r>
              <a:rPr lang="en-US" dirty="0"/>
              <a:t>Use these statistics as needed to support your proposal.</a:t>
            </a: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8</a:t>
            </a:fld>
            <a:endParaRPr lang="en-US"/>
          </a:p>
        </p:txBody>
      </p:sp>
    </p:spTree>
    <p:extLst>
      <p:ext uri="{BB962C8B-B14F-4D97-AF65-F5344CB8AC3E}">
        <p14:creationId xmlns:p14="http://schemas.microsoft.com/office/powerpoint/2010/main" val="355076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Instructions</a:t>
            </a:r>
          </a:p>
          <a:p>
            <a:endParaRPr lang="en-US" dirty="0"/>
          </a:p>
          <a:p>
            <a:r>
              <a:rPr lang="en-US" dirty="0"/>
              <a:t>Use these statistics as needed to support your proposal.</a:t>
            </a: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9</a:t>
            </a:fld>
            <a:endParaRPr lang="en-US"/>
          </a:p>
        </p:txBody>
      </p:sp>
    </p:spTree>
    <p:extLst>
      <p:ext uri="{BB962C8B-B14F-4D97-AF65-F5344CB8AC3E}">
        <p14:creationId xmlns:p14="http://schemas.microsoft.com/office/powerpoint/2010/main" val="115186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Slide Instructions</a:t>
            </a:r>
          </a:p>
          <a:p>
            <a:endParaRPr lang="en-US" dirty="0"/>
          </a:p>
          <a:p>
            <a:r>
              <a:rPr lang="en-US" dirty="0"/>
              <a:t>Use these statistics as needed to support your proposal.</a:t>
            </a:r>
          </a:p>
          <a:p>
            <a:endParaRPr lang="en-US" dirty="0"/>
          </a:p>
        </p:txBody>
      </p:sp>
      <p:sp>
        <p:nvSpPr>
          <p:cNvPr id="4" name="Slide Number Placeholder 3"/>
          <p:cNvSpPr>
            <a:spLocks noGrp="1"/>
          </p:cNvSpPr>
          <p:nvPr>
            <p:ph type="sldNum" sz="quarter" idx="5"/>
          </p:nvPr>
        </p:nvSpPr>
        <p:spPr/>
        <p:txBody>
          <a:bodyPr/>
          <a:lstStyle/>
          <a:p>
            <a:fld id="{2868F39B-1352-D34F-8A3E-7D6A22F61C83}" type="slidenum">
              <a:rPr lang="en-US" smtClean="0"/>
              <a:t>10</a:t>
            </a:fld>
            <a:endParaRPr lang="en-US"/>
          </a:p>
        </p:txBody>
      </p:sp>
    </p:spTree>
    <p:extLst>
      <p:ext uri="{BB962C8B-B14F-4D97-AF65-F5344CB8AC3E}">
        <p14:creationId xmlns:p14="http://schemas.microsoft.com/office/powerpoint/2010/main" val="821423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itagroup.com/"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55ACE-4C08-4BC1-C05E-2CE21E11C721}"/>
              </a:ext>
            </a:extLst>
          </p:cNvPr>
          <p:cNvSpPr>
            <a:spLocks noGrp="1"/>
          </p:cNvSpPr>
          <p:nvPr>
            <p:ph type="ctrTitle" hasCustomPrompt="1"/>
          </p:nvPr>
        </p:nvSpPr>
        <p:spPr>
          <a:xfrm>
            <a:off x="838200" y="1701056"/>
            <a:ext cx="5820076" cy="2387600"/>
          </a:xfrm>
        </p:spPr>
        <p:txBody>
          <a:bodyPr anchor="b">
            <a:normAutofit/>
          </a:bodyPr>
          <a:lstStyle>
            <a:lvl1pPr algn="l">
              <a:defRPr sz="48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F5A74B91-E037-50CB-C680-E671E5F621D0}"/>
              </a:ext>
            </a:extLst>
          </p:cNvPr>
          <p:cNvSpPr>
            <a:spLocks noGrp="1"/>
          </p:cNvSpPr>
          <p:nvPr>
            <p:ph type="subTitle" idx="1" hasCustomPrompt="1"/>
          </p:nvPr>
        </p:nvSpPr>
        <p:spPr>
          <a:xfrm>
            <a:off x="838200" y="5132455"/>
            <a:ext cx="5820076" cy="1081733"/>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8135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1A668D-3E35-1286-E3DB-A3CDBB155A0B}"/>
              </a:ext>
            </a:extLst>
          </p:cNvPr>
          <p:cNvSpPr/>
          <p:nvPr userDrawn="1"/>
        </p:nvSpPr>
        <p:spPr>
          <a:xfrm>
            <a:off x="0" y="0"/>
            <a:ext cx="12192000" cy="169068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17E4CC-F66F-66AE-BFF7-5CAE6D2496BF}"/>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D47D284-4698-8592-A594-365F98F62EA6}"/>
              </a:ext>
            </a:extLst>
          </p:cNvPr>
          <p:cNvSpPr>
            <a:spLocks noGrp="1"/>
          </p:cNvSpPr>
          <p:nvPr>
            <p:ph idx="1"/>
          </p:nvPr>
        </p:nvSpPr>
        <p:spPr>
          <a:xfrm>
            <a:off x="838200" y="2055813"/>
            <a:ext cx="10515600" cy="4121150"/>
          </a:xfr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167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929EE-422F-B93B-0BBB-F7F2963C30FA}"/>
              </a:ext>
            </a:extLst>
          </p:cNvPr>
          <p:cNvSpPr>
            <a:spLocks noGrp="1"/>
          </p:cNvSpPr>
          <p:nvPr>
            <p:ph type="title"/>
          </p:nvPr>
        </p:nvSpPr>
        <p:spPr>
          <a:xfrm>
            <a:off x="839788" y="365125"/>
            <a:ext cx="4368316" cy="1600200"/>
          </a:xfrm>
        </p:spPr>
        <p:txBody>
          <a:bodyPr anchor="b">
            <a:normAutofit/>
          </a:bodyPr>
          <a:lstStyle>
            <a:lvl1pPr>
              <a:defRPr sz="4400">
                <a:solidFill>
                  <a:schemeClr val="bg1"/>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12F2183E-5BF3-B791-C292-957DF7F3FAF0}"/>
              </a:ext>
            </a:extLst>
          </p:cNvPr>
          <p:cNvSpPr>
            <a:spLocks noGrp="1"/>
          </p:cNvSpPr>
          <p:nvPr>
            <p:ph type="body" sz="half" idx="2"/>
          </p:nvPr>
        </p:nvSpPr>
        <p:spPr>
          <a:xfrm>
            <a:off x="839788" y="2335696"/>
            <a:ext cx="4368316" cy="3930350"/>
          </a:xfrm>
        </p:spPr>
        <p:txBody>
          <a:bodyPr>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77119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or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2F2183E-5BF3-B791-C292-957DF7F3FAF0}"/>
              </a:ext>
            </a:extLst>
          </p:cNvPr>
          <p:cNvSpPr>
            <a:spLocks noGrp="1"/>
          </p:cNvSpPr>
          <p:nvPr>
            <p:ph type="body" sz="half" idx="2"/>
          </p:nvPr>
        </p:nvSpPr>
        <p:spPr>
          <a:xfrm>
            <a:off x="839788" y="1689652"/>
            <a:ext cx="4368316" cy="2892287"/>
          </a:xfrm>
        </p:spPr>
        <p:txBody>
          <a:bodyPr anchor="b">
            <a:normAutofit/>
          </a:bodyPr>
          <a:lstStyle>
            <a:lvl1pPr marL="0" indent="0">
              <a:buNone/>
              <a:defRPr sz="2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Text Placeholder 3">
            <a:extLst>
              <a:ext uri="{FF2B5EF4-FFF2-40B4-BE49-F238E27FC236}">
                <a16:creationId xmlns:a16="http://schemas.microsoft.com/office/drawing/2014/main" id="{2872BCF4-3A8F-DCDE-759A-FA9D42AB4E7C}"/>
              </a:ext>
            </a:extLst>
          </p:cNvPr>
          <p:cNvSpPr>
            <a:spLocks noGrp="1"/>
          </p:cNvSpPr>
          <p:nvPr>
            <p:ph type="body" sz="half" idx="13"/>
          </p:nvPr>
        </p:nvSpPr>
        <p:spPr>
          <a:xfrm>
            <a:off x="839788" y="4681331"/>
            <a:ext cx="4368316" cy="365126"/>
          </a:xfrm>
        </p:spPr>
        <p:txBody>
          <a:bodyPr anchor="t">
            <a:normAutofit/>
          </a:bodyPr>
          <a:lstStyle>
            <a:lvl1pPr marL="0" indent="0">
              <a:buNone/>
              <a:defRPr sz="1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786513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82B1D4-933B-4440-B281-D4523EE0034D}"/>
              </a:ext>
            </a:extLst>
          </p:cNvPr>
          <p:cNvSpPr/>
          <p:nvPr userDrawn="1"/>
        </p:nvSpPr>
        <p:spPr>
          <a:xfrm>
            <a:off x="0" y="0"/>
            <a:ext cx="12192000" cy="169068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5EEF5-BF9B-A39C-FCCC-B1CE8105FEE2}"/>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B01A0219-373A-AB7E-8C35-2CED6EAEF3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F90917-89D7-03B8-38D1-79B6F2D13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336CE-3866-EFA8-23BF-77083D8A4F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B03D6C-119F-1092-1607-54E6C76203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67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44D0-ACF3-6DB4-529C-5E590558AEB0}"/>
              </a:ext>
            </a:extLst>
          </p:cNvPr>
          <p:cNvSpPr>
            <a:spLocks noGrp="1"/>
          </p:cNvSpPr>
          <p:nvPr>
            <p:ph type="title"/>
          </p:nvPr>
        </p:nvSpPr>
        <p:spPr>
          <a:xfrm>
            <a:off x="831850" y="1709738"/>
            <a:ext cx="10515600" cy="2852737"/>
          </a:xfrm>
        </p:spPr>
        <p:txBody>
          <a:bodyPr anchor="b"/>
          <a:lstStyle>
            <a:lvl1pPr>
              <a:defRPr sz="6000">
                <a:solidFill>
                  <a:schemeClr val="tx1"/>
                </a:solidFill>
              </a:defRPr>
            </a:lvl1pPr>
          </a:lstStyle>
          <a:p>
            <a:r>
              <a:rPr lang="en-US" dirty="0"/>
              <a:t>Click to edit Master title style</a:t>
            </a:r>
          </a:p>
        </p:txBody>
      </p:sp>
      <p:pic>
        <p:nvPicPr>
          <p:cNvPr id="5" name="Picture 4" descr="A picture containing graphics, font, graphic design, logo&#10;&#10;Description automatically generated">
            <a:extLst>
              <a:ext uri="{FF2B5EF4-FFF2-40B4-BE49-F238E27FC236}">
                <a16:creationId xmlns:a16="http://schemas.microsoft.com/office/drawing/2014/main" id="{64A59691-0F82-FEC0-4159-979B56DB5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287" y="5719831"/>
            <a:ext cx="943545" cy="191192"/>
          </a:xfrm>
          <a:prstGeom prst="rect">
            <a:avLst/>
          </a:prstGeom>
        </p:spPr>
      </p:pic>
      <p:sp>
        <p:nvSpPr>
          <p:cNvPr id="7" name="TextBox 6">
            <a:extLst>
              <a:ext uri="{FF2B5EF4-FFF2-40B4-BE49-F238E27FC236}">
                <a16:creationId xmlns:a16="http://schemas.microsoft.com/office/drawing/2014/main" id="{96C7CA87-98D5-27C4-9337-01E4E6D12A97}"/>
              </a:ext>
            </a:extLst>
          </p:cNvPr>
          <p:cNvSpPr txBox="1"/>
          <p:nvPr userDrawn="1"/>
        </p:nvSpPr>
        <p:spPr>
          <a:xfrm>
            <a:off x="831850" y="6033541"/>
            <a:ext cx="5651396" cy="707886"/>
          </a:xfrm>
          <a:prstGeom prst="rect">
            <a:avLst/>
          </a:prstGeom>
          <a:noFill/>
        </p:spPr>
        <p:txBody>
          <a:bodyPr wrap="square" rtlCol="0">
            <a:spAutoFit/>
          </a:bodyPr>
          <a:lstStyle/>
          <a:p>
            <a:r>
              <a:rPr lang="en-US" sz="1000" dirty="0">
                <a:solidFill>
                  <a:srgbClr val="464749"/>
                </a:solidFill>
                <a:effectLst/>
                <a:latin typeface="Arial" panose="020B0604020202020204" pitchFamily="34" charset="0"/>
                <a:cs typeface="Arial" panose="020B0604020202020204" pitchFamily="34" charset="0"/>
              </a:rPr>
              <a:t>From insights to action, we partner with clients to craft personalized business strategies and engagement solutions that create connections, motivate audiences and drive purposeful change.</a:t>
            </a:r>
          </a:p>
          <a:p>
            <a:endParaRPr lang="en-US" sz="1000" dirty="0">
              <a:solidFill>
                <a:srgbClr val="464749"/>
              </a:solidFill>
              <a:effectLst/>
              <a:latin typeface="Arial" panose="020B0604020202020204" pitchFamily="34" charset="0"/>
              <a:cs typeface="Arial" panose="020B0604020202020204" pitchFamily="34" charset="0"/>
            </a:endParaRPr>
          </a:p>
          <a:p>
            <a:r>
              <a:rPr lang="en-US" sz="1000" b="1" dirty="0">
                <a:solidFill>
                  <a:srgbClr val="464749"/>
                </a:solidFill>
                <a:effectLst/>
                <a:latin typeface="Arial" panose="020B0604020202020204" pitchFamily="34" charset="0"/>
                <a:cs typeface="Arial" panose="020B0604020202020204" pitchFamily="34" charset="0"/>
              </a:rPr>
              <a:t>Let’s Talk. </a:t>
            </a:r>
            <a:r>
              <a:rPr lang="en-US" sz="1000" b="1" dirty="0" err="1">
                <a:solidFill>
                  <a:srgbClr val="464749"/>
                </a:solidFill>
                <a:effectLst/>
                <a:latin typeface="Arial" panose="020B0604020202020204" pitchFamily="34" charset="0"/>
                <a:cs typeface="Arial" panose="020B0604020202020204" pitchFamily="34" charset="0"/>
                <a:hlinkClick r:id="rId3"/>
              </a:rPr>
              <a:t>itagroup.com</a:t>
            </a:r>
            <a:endParaRPr lang="en-US" sz="1000" b="1" dirty="0">
              <a:solidFill>
                <a:srgbClr val="464749"/>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923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2F7CF9-963F-C60D-E430-0F108DC4C9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F7FED78-A3E4-283E-D605-42C8494A05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34CD5D5F-9823-D824-672F-622869507D72}"/>
              </a:ext>
            </a:extLst>
          </p:cNvPr>
          <p:cNvSpPr txBox="1">
            <a:spLocks/>
          </p:cNvSpPr>
          <p:nvPr userDrawn="1"/>
        </p:nvSpPr>
        <p:spPr>
          <a:xfrm>
            <a:off x="8093696" y="6490010"/>
            <a:ext cx="3951481" cy="367990"/>
          </a:xfrm>
          <a:prstGeom prst="rect">
            <a:avLst/>
          </a:prstGeom>
        </p:spPr>
        <p:txBody>
          <a:bodyPr vert="horz" lIns="91440" tIns="45720" rIns="91440" bIns="45720" rtlCol="0" anchor="t"/>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50" dirty="0">
                <a:solidFill>
                  <a:srgbClr val="C8C9C7"/>
                </a:solidFill>
                <a:latin typeface="Arial" panose="020B0604020202020204" pitchFamily="34" charset="0"/>
                <a:cs typeface="Arial" panose="020B0604020202020204" pitchFamily="34" charset="0"/>
              </a:rPr>
              <a:t>This template is a resource provided by ITA Group, Inc.</a:t>
            </a:r>
          </a:p>
        </p:txBody>
      </p:sp>
    </p:spTree>
    <p:extLst>
      <p:ext uri="{BB962C8B-B14F-4D97-AF65-F5344CB8AC3E}">
        <p14:creationId xmlns:p14="http://schemas.microsoft.com/office/powerpoint/2010/main" val="85382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0" r:id="rId4"/>
    <p:sldLayoutId id="2147483653" r:id="rId5"/>
    <p:sldLayoutId id="2147483651" r:id="rId6"/>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07D1-C98B-787F-36CF-253116D5EF18}"/>
              </a:ext>
            </a:extLst>
          </p:cNvPr>
          <p:cNvSpPr>
            <a:spLocks noGrp="1"/>
          </p:cNvSpPr>
          <p:nvPr>
            <p:ph type="title"/>
          </p:nvPr>
        </p:nvSpPr>
        <p:spPr/>
        <p:txBody>
          <a:bodyPr/>
          <a:lstStyle/>
          <a:p>
            <a:r>
              <a:rPr lang="en-US" dirty="0"/>
              <a:t>How To Use This Template</a:t>
            </a:r>
          </a:p>
        </p:txBody>
      </p:sp>
      <p:sp>
        <p:nvSpPr>
          <p:cNvPr id="3" name="Content Placeholder 2">
            <a:extLst>
              <a:ext uri="{FF2B5EF4-FFF2-40B4-BE49-F238E27FC236}">
                <a16:creationId xmlns:a16="http://schemas.microsoft.com/office/drawing/2014/main" id="{175550A8-3A61-5A4D-D49E-87F65F130DEF}"/>
              </a:ext>
            </a:extLst>
          </p:cNvPr>
          <p:cNvSpPr>
            <a:spLocks noGrp="1"/>
          </p:cNvSpPr>
          <p:nvPr>
            <p:ph idx="1"/>
          </p:nvPr>
        </p:nvSpPr>
        <p:spPr/>
        <p:txBody>
          <a:bodyPr/>
          <a:lstStyle/>
          <a:p>
            <a:r>
              <a:rPr lang="en-US" dirty="0"/>
              <a:t>This template is intended to assist you with channel incentive program buy-in</a:t>
            </a:r>
          </a:p>
          <a:p>
            <a:r>
              <a:rPr lang="en-US" dirty="0"/>
              <a:t>View notes to guide your presentation content and format</a:t>
            </a:r>
          </a:p>
          <a:p>
            <a:r>
              <a:rPr lang="en-US" dirty="0"/>
              <a:t>Insert information related to your organization</a:t>
            </a:r>
          </a:p>
          <a:p>
            <a:r>
              <a:rPr lang="en-US" dirty="0"/>
              <a:t>Delete this page prior to presentation</a:t>
            </a:r>
          </a:p>
          <a:p>
            <a:endParaRPr lang="en-US" dirty="0"/>
          </a:p>
        </p:txBody>
      </p:sp>
    </p:spTree>
    <p:extLst>
      <p:ext uri="{BB962C8B-B14F-4D97-AF65-F5344CB8AC3E}">
        <p14:creationId xmlns:p14="http://schemas.microsoft.com/office/powerpoint/2010/main" val="4169966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E1D26-E7F5-CBA3-B7AD-C6F5BF3CB63B}"/>
              </a:ext>
            </a:extLst>
          </p:cNvPr>
          <p:cNvSpPr>
            <a:spLocks noGrp="1"/>
          </p:cNvSpPr>
          <p:nvPr>
            <p:ph type="body" sz="half" idx="2"/>
          </p:nvPr>
        </p:nvSpPr>
        <p:spPr>
          <a:xfrm>
            <a:off x="839788" y="1212574"/>
            <a:ext cx="3980690" cy="2892287"/>
          </a:xfrm>
        </p:spPr>
        <p:txBody>
          <a:bodyPr/>
          <a:lstStyle/>
          <a:p>
            <a:r>
              <a:rPr lang="en-US" dirty="0"/>
              <a:t>63.5% of companies say channel partners contributed to their annual revenue.</a:t>
            </a:r>
          </a:p>
        </p:txBody>
      </p:sp>
      <p:sp>
        <p:nvSpPr>
          <p:cNvPr id="3" name="Text Placeholder 2">
            <a:extLst>
              <a:ext uri="{FF2B5EF4-FFF2-40B4-BE49-F238E27FC236}">
                <a16:creationId xmlns:a16="http://schemas.microsoft.com/office/drawing/2014/main" id="{7FBDBFCD-D882-5E80-E693-C7E9F2AC5415}"/>
              </a:ext>
            </a:extLst>
          </p:cNvPr>
          <p:cNvSpPr>
            <a:spLocks noGrp="1"/>
          </p:cNvSpPr>
          <p:nvPr>
            <p:ph type="body" sz="half" idx="13"/>
          </p:nvPr>
        </p:nvSpPr>
        <p:spPr>
          <a:xfrm>
            <a:off x="839788" y="4204253"/>
            <a:ext cx="4368316" cy="365126"/>
          </a:xfrm>
        </p:spPr>
        <p:txBody>
          <a:bodyPr/>
          <a:lstStyle/>
          <a:p>
            <a:r>
              <a:rPr lang="en-US" dirty="0"/>
              <a:t>Source: CSO Insights</a:t>
            </a:r>
          </a:p>
        </p:txBody>
      </p:sp>
    </p:spTree>
    <p:extLst>
      <p:ext uri="{BB962C8B-B14F-4D97-AF65-F5344CB8AC3E}">
        <p14:creationId xmlns:p14="http://schemas.microsoft.com/office/powerpoint/2010/main" val="258782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4524E-ED5A-DB97-C275-C8AA1F4C6900}"/>
              </a:ext>
            </a:extLst>
          </p:cNvPr>
          <p:cNvSpPr>
            <a:spLocks noGrp="1"/>
          </p:cNvSpPr>
          <p:nvPr>
            <p:ph type="title"/>
          </p:nvPr>
        </p:nvSpPr>
        <p:spPr>
          <a:xfrm>
            <a:off x="838200" y="365125"/>
            <a:ext cx="10515600" cy="1325563"/>
          </a:xfrm>
        </p:spPr>
        <p:txBody>
          <a:bodyPr/>
          <a:lstStyle/>
          <a:p>
            <a:r>
              <a:rPr lang="en-US" dirty="0"/>
              <a:t>Expected ROI &amp; Revenue Growth</a:t>
            </a:r>
          </a:p>
        </p:txBody>
      </p:sp>
      <p:sp>
        <p:nvSpPr>
          <p:cNvPr id="3" name="Content Placeholder 2">
            <a:extLst>
              <a:ext uri="{FF2B5EF4-FFF2-40B4-BE49-F238E27FC236}">
                <a16:creationId xmlns:a16="http://schemas.microsoft.com/office/drawing/2014/main" id="{837720CF-EC55-3F9F-D1EE-C452323AAA89}"/>
              </a:ext>
            </a:extLst>
          </p:cNvPr>
          <p:cNvSpPr>
            <a:spLocks noGrp="1"/>
          </p:cNvSpPr>
          <p:nvPr>
            <p:ph idx="1"/>
          </p:nvPr>
        </p:nvSpPr>
        <p:spPr>
          <a:xfrm>
            <a:off x="838200" y="2055813"/>
            <a:ext cx="10515600" cy="4121150"/>
          </a:xfrm>
        </p:spPr>
        <p:txBody>
          <a:bodyPr/>
          <a:lstStyle/>
          <a:p>
            <a:pPr marL="0" indent="0">
              <a:buNone/>
            </a:pPr>
            <a:endParaRPr lang="en-US" dirty="0"/>
          </a:p>
        </p:txBody>
      </p:sp>
    </p:spTree>
    <p:extLst>
      <p:ext uri="{BB962C8B-B14F-4D97-AF65-F5344CB8AC3E}">
        <p14:creationId xmlns:p14="http://schemas.microsoft.com/office/powerpoint/2010/main" val="274797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2624308-C2F9-6043-0100-E965B6219C75}"/>
              </a:ext>
            </a:extLst>
          </p:cNvPr>
          <p:cNvSpPr/>
          <p:nvPr/>
        </p:nvSpPr>
        <p:spPr>
          <a:xfrm>
            <a:off x="838199" y="2875841"/>
            <a:ext cx="10515599" cy="27440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grpSp>
        <p:nvGrpSpPr>
          <p:cNvPr id="15" name="Group 14">
            <a:extLst>
              <a:ext uri="{FF2B5EF4-FFF2-40B4-BE49-F238E27FC236}">
                <a16:creationId xmlns:a16="http://schemas.microsoft.com/office/drawing/2014/main" id="{9C7CC9E5-71DE-8BD0-3E0E-AF49FC5EF969}"/>
              </a:ext>
            </a:extLst>
          </p:cNvPr>
          <p:cNvGrpSpPr/>
          <p:nvPr/>
        </p:nvGrpSpPr>
        <p:grpSpPr>
          <a:xfrm>
            <a:off x="1410766" y="3849544"/>
            <a:ext cx="9158879" cy="796630"/>
            <a:chOff x="1410766" y="1870786"/>
            <a:chExt cx="9158879" cy="796630"/>
          </a:xfrm>
        </p:grpSpPr>
        <p:grpSp>
          <p:nvGrpSpPr>
            <p:cNvPr id="13" name="Group 12">
              <a:extLst>
                <a:ext uri="{FF2B5EF4-FFF2-40B4-BE49-F238E27FC236}">
                  <a16:creationId xmlns:a16="http://schemas.microsoft.com/office/drawing/2014/main" id="{2426783B-303C-1D11-7045-A52CD4D106B3}"/>
                </a:ext>
              </a:extLst>
            </p:cNvPr>
            <p:cNvGrpSpPr/>
            <p:nvPr/>
          </p:nvGrpSpPr>
          <p:grpSpPr>
            <a:xfrm>
              <a:off x="2315654" y="1870786"/>
              <a:ext cx="8253991" cy="796630"/>
              <a:chOff x="2315654" y="1870786"/>
              <a:chExt cx="8253991" cy="796630"/>
            </a:xfrm>
          </p:grpSpPr>
          <p:sp>
            <p:nvSpPr>
              <p:cNvPr id="6" name="Rectangle 5">
                <a:extLst>
                  <a:ext uri="{FF2B5EF4-FFF2-40B4-BE49-F238E27FC236}">
                    <a16:creationId xmlns:a16="http://schemas.microsoft.com/office/drawing/2014/main" id="{3712B6F3-172A-B4E7-62D8-BB1ABADABC9A}"/>
                  </a:ext>
                </a:extLst>
              </p:cNvPr>
              <p:cNvSpPr/>
              <p:nvPr/>
            </p:nvSpPr>
            <p:spPr>
              <a:xfrm>
                <a:off x="2315654" y="1870786"/>
                <a:ext cx="8253991"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rgbClr val="58595B"/>
                    </a:solidFill>
                    <a:latin typeface="Arial" panose="020B0604020202020204" pitchFamily="34" charset="0"/>
                    <a:cs typeface="Arial" panose="020B0604020202020204" pitchFamily="34" charset="0"/>
                  </a:rPr>
                  <a:t>((Incremental Revenue * Profit Margin) * Percent Attributed) - Program Costs</a:t>
                </a:r>
              </a:p>
            </p:txBody>
          </p:sp>
          <p:sp>
            <p:nvSpPr>
              <p:cNvPr id="7" name="Rectangle 6">
                <a:extLst>
                  <a:ext uri="{FF2B5EF4-FFF2-40B4-BE49-F238E27FC236}">
                    <a16:creationId xmlns:a16="http://schemas.microsoft.com/office/drawing/2014/main" id="{D18050A3-DB8C-D3B1-3DAA-3A72C883C967}"/>
                  </a:ext>
                </a:extLst>
              </p:cNvPr>
              <p:cNvSpPr/>
              <p:nvPr/>
            </p:nvSpPr>
            <p:spPr>
              <a:xfrm>
                <a:off x="5373416" y="2298084"/>
                <a:ext cx="1723549"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58595B"/>
                    </a:solidFill>
                    <a:latin typeface="Arial" panose="020B0604020202020204" pitchFamily="34" charset="0"/>
                    <a:cs typeface="Arial" panose="020B0604020202020204" pitchFamily="34" charset="0"/>
                  </a:rPr>
                  <a:t>Program Costs</a:t>
                </a:r>
              </a:p>
            </p:txBody>
          </p:sp>
          <p:cxnSp>
            <p:nvCxnSpPr>
              <p:cNvPr id="8" name="Straight Connector 7">
                <a:extLst>
                  <a:ext uri="{FF2B5EF4-FFF2-40B4-BE49-F238E27FC236}">
                    <a16:creationId xmlns:a16="http://schemas.microsoft.com/office/drawing/2014/main" id="{4B586E06-830E-C083-78CD-7DE6F09E5558}"/>
                  </a:ext>
                </a:extLst>
              </p:cNvPr>
              <p:cNvCxnSpPr>
                <a:cxnSpLocks/>
              </p:cNvCxnSpPr>
              <p:nvPr/>
            </p:nvCxnSpPr>
            <p:spPr>
              <a:xfrm>
                <a:off x="2620871" y="2275679"/>
                <a:ext cx="7705886"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grpSp>
        <p:sp>
          <p:nvSpPr>
            <p:cNvPr id="9" name="Rectangle 8">
              <a:extLst>
                <a:ext uri="{FF2B5EF4-FFF2-40B4-BE49-F238E27FC236}">
                  <a16:creationId xmlns:a16="http://schemas.microsoft.com/office/drawing/2014/main" id="{3089F26A-D4E2-8A9F-F664-5E31952D32DC}"/>
                </a:ext>
              </a:extLst>
            </p:cNvPr>
            <p:cNvSpPr/>
            <p:nvPr/>
          </p:nvSpPr>
          <p:spPr>
            <a:xfrm>
              <a:off x="1410766" y="1984252"/>
              <a:ext cx="1231427" cy="52322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a:solidFill>
                    <a:srgbClr val="58595B"/>
                  </a:solidFill>
                  <a:latin typeface="Arial" panose="020B0604020202020204" pitchFamily="34" charset="0"/>
                  <a:cs typeface="Arial" panose="020B0604020202020204" pitchFamily="34" charset="0"/>
                </a:rPr>
                <a:t>ROI = </a:t>
              </a:r>
            </a:p>
          </p:txBody>
        </p:sp>
      </p:grpSp>
      <p:sp>
        <p:nvSpPr>
          <p:cNvPr id="10" name="Title 9">
            <a:extLst>
              <a:ext uri="{FF2B5EF4-FFF2-40B4-BE49-F238E27FC236}">
                <a16:creationId xmlns:a16="http://schemas.microsoft.com/office/drawing/2014/main" id="{D9FFFBD8-27E7-A807-3B38-7AEBD8E01BA1}"/>
              </a:ext>
            </a:extLst>
          </p:cNvPr>
          <p:cNvSpPr>
            <a:spLocks noGrp="1"/>
          </p:cNvSpPr>
          <p:nvPr>
            <p:ph type="title"/>
          </p:nvPr>
        </p:nvSpPr>
        <p:spPr>
          <a:xfrm>
            <a:off x="838200" y="365125"/>
            <a:ext cx="10515600" cy="1325563"/>
          </a:xfrm>
        </p:spPr>
        <p:txBody>
          <a:bodyPr/>
          <a:lstStyle/>
          <a:p>
            <a:r>
              <a:rPr lang="en-US" dirty="0"/>
              <a:t>What Is A Good ROI?</a:t>
            </a:r>
          </a:p>
        </p:txBody>
      </p:sp>
    </p:spTree>
    <p:extLst>
      <p:ext uri="{BB962C8B-B14F-4D97-AF65-F5344CB8AC3E}">
        <p14:creationId xmlns:p14="http://schemas.microsoft.com/office/powerpoint/2010/main" val="364618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FFFBD8-27E7-A807-3B38-7AEBD8E01BA1}"/>
              </a:ext>
            </a:extLst>
          </p:cNvPr>
          <p:cNvSpPr>
            <a:spLocks noGrp="1"/>
          </p:cNvSpPr>
          <p:nvPr>
            <p:ph type="title"/>
          </p:nvPr>
        </p:nvSpPr>
        <p:spPr/>
        <p:txBody>
          <a:bodyPr/>
          <a:lstStyle/>
          <a:p>
            <a:r>
              <a:rPr lang="en-US" dirty="0"/>
              <a:t>What Is A Good ROI?</a:t>
            </a:r>
          </a:p>
        </p:txBody>
      </p:sp>
      <p:sp>
        <p:nvSpPr>
          <p:cNvPr id="11" name="Content Placeholder 10">
            <a:extLst>
              <a:ext uri="{FF2B5EF4-FFF2-40B4-BE49-F238E27FC236}">
                <a16:creationId xmlns:a16="http://schemas.microsoft.com/office/drawing/2014/main" id="{E08053D7-BD6D-BE1D-F089-72C206B28649}"/>
              </a:ext>
            </a:extLst>
          </p:cNvPr>
          <p:cNvSpPr>
            <a:spLocks noGrp="1"/>
          </p:cNvSpPr>
          <p:nvPr>
            <p:ph idx="1"/>
          </p:nvPr>
        </p:nvSpPr>
        <p:spPr>
          <a:xfrm>
            <a:off x="1730739" y="4802172"/>
            <a:ext cx="4743025" cy="715460"/>
          </a:xfrm>
        </p:spPr>
        <p:txBody>
          <a:bodyPr>
            <a:normAutofit/>
          </a:bodyPr>
          <a:lstStyle/>
          <a:p>
            <a:pPr marL="0" indent="0" algn="ctr">
              <a:buNone/>
            </a:pPr>
            <a:r>
              <a:rPr lang="en-US" sz="2000" dirty="0"/>
              <a:t>ITA Group clients have experienced rates of improvements from 1:1 to 400:1</a:t>
            </a:r>
          </a:p>
        </p:txBody>
      </p:sp>
      <p:grpSp>
        <p:nvGrpSpPr>
          <p:cNvPr id="26" name="Group 25">
            <a:extLst>
              <a:ext uri="{FF2B5EF4-FFF2-40B4-BE49-F238E27FC236}">
                <a16:creationId xmlns:a16="http://schemas.microsoft.com/office/drawing/2014/main" id="{F2FE7659-2CB5-EFCC-02D5-F484449CB0DE}"/>
              </a:ext>
            </a:extLst>
          </p:cNvPr>
          <p:cNvGrpSpPr/>
          <p:nvPr/>
        </p:nvGrpSpPr>
        <p:grpSpPr>
          <a:xfrm>
            <a:off x="8341111" y="2431725"/>
            <a:ext cx="2163337" cy="2139176"/>
            <a:chOff x="7895063" y="2034285"/>
            <a:chExt cx="2163337" cy="2139176"/>
          </a:xfrm>
        </p:grpSpPr>
        <p:sp>
          <p:nvSpPr>
            <p:cNvPr id="5" name="Oval 4">
              <a:extLst>
                <a:ext uri="{FF2B5EF4-FFF2-40B4-BE49-F238E27FC236}">
                  <a16:creationId xmlns:a16="http://schemas.microsoft.com/office/drawing/2014/main" id="{42A83380-12C7-79DD-7CF1-5021776C8BC1}"/>
                </a:ext>
              </a:extLst>
            </p:cNvPr>
            <p:cNvSpPr/>
            <p:nvPr/>
          </p:nvSpPr>
          <p:spPr>
            <a:xfrm>
              <a:off x="7919224" y="2034285"/>
              <a:ext cx="2139176" cy="2139176"/>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61F66A-7951-4AA3-26FD-344772AC4C3D}"/>
                </a:ext>
              </a:extLst>
            </p:cNvPr>
            <p:cNvSpPr txBox="1"/>
            <p:nvPr/>
          </p:nvSpPr>
          <p:spPr>
            <a:xfrm>
              <a:off x="7895063" y="2719155"/>
              <a:ext cx="2163337" cy="769441"/>
            </a:xfrm>
            <a:prstGeom prst="rect">
              <a:avLst/>
            </a:prstGeom>
            <a:noFill/>
          </p:spPr>
          <p:txBody>
            <a:bodyPr wrap="square" rtlCol="0" anchor="ctr">
              <a:spAutoFit/>
            </a:bodyPr>
            <a:lstStyle/>
            <a:p>
              <a:pPr algn="ctr"/>
              <a:r>
                <a:rPr lang="en-US" sz="4400" dirty="0">
                  <a:latin typeface="Arial" panose="020B0604020202020204" pitchFamily="34" charset="0"/>
                  <a:cs typeface="Arial" panose="020B0604020202020204" pitchFamily="34" charset="0"/>
                </a:rPr>
                <a:t>2:1</a:t>
              </a:r>
            </a:p>
          </p:txBody>
        </p:sp>
      </p:grpSp>
      <p:grpSp>
        <p:nvGrpSpPr>
          <p:cNvPr id="25" name="Group 24">
            <a:extLst>
              <a:ext uri="{FF2B5EF4-FFF2-40B4-BE49-F238E27FC236}">
                <a16:creationId xmlns:a16="http://schemas.microsoft.com/office/drawing/2014/main" id="{D8276A97-1344-3AC7-1AE5-FD7280AA0865}"/>
              </a:ext>
            </a:extLst>
          </p:cNvPr>
          <p:cNvGrpSpPr/>
          <p:nvPr/>
        </p:nvGrpSpPr>
        <p:grpSpPr>
          <a:xfrm>
            <a:off x="4442124" y="2431725"/>
            <a:ext cx="2163337" cy="2139176"/>
            <a:chOff x="4194717" y="2034285"/>
            <a:chExt cx="2163337" cy="2139176"/>
          </a:xfrm>
        </p:grpSpPr>
        <p:sp>
          <p:nvSpPr>
            <p:cNvPr id="4" name="Oval 3">
              <a:extLst>
                <a:ext uri="{FF2B5EF4-FFF2-40B4-BE49-F238E27FC236}">
                  <a16:creationId xmlns:a16="http://schemas.microsoft.com/office/drawing/2014/main" id="{331FBD9E-9497-2737-093D-C156D3496A00}"/>
                </a:ext>
              </a:extLst>
            </p:cNvPr>
            <p:cNvSpPr/>
            <p:nvPr/>
          </p:nvSpPr>
          <p:spPr>
            <a:xfrm>
              <a:off x="4205868" y="2034285"/>
              <a:ext cx="2139176" cy="2139176"/>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1DD09F9-1AE2-8FFF-E7C9-4F592971E8E4}"/>
                </a:ext>
              </a:extLst>
            </p:cNvPr>
            <p:cNvSpPr txBox="1"/>
            <p:nvPr/>
          </p:nvSpPr>
          <p:spPr>
            <a:xfrm>
              <a:off x="4194717" y="2719155"/>
              <a:ext cx="2163337" cy="769441"/>
            </a:xfrm>
            <a:prstGeom prst="rect">
              <a:avLst/>
            </a:prstGeom>
            <a:noFill/>
          </p:spPr>
          <p:txBody>
            <a:bodyPr wrap="square" rtlCol="0" anchor="ctr">
              <a:spAutoFit/>
            </a:bodyPr>
            <a:lstStyle/>
            <a:p>
              <a:pPr algn="ctr"/>
              <a:r>
                <a:rPr lang="en-US" sz="4400" dirty="0">
                  <a:solidFill>
                    <a:schemeClr val="bg1"/>
                  </a:solidFill>
                  <a:latin typeface="Arial" panose="020B0604020202020204" pitchFamily="34" charset="0"/>
                  <a:cs typeface="Arial" panose="020B0604020202020204" pitchFamily="34" charset="0"/>
                </a:rPr>
                <a:t>400:1</a:t>
              </a:r>
            </a:p>
          </p:txBody>
        </p:sp>
      </p:grpSp>
      <p:grpSp>
        <p:nvGrpSpPr>
          <p:cNvPr id="27" name="Group 26">
            <a:extLst>
              <a:ext uri="{FF2B5EF4-FFF2-40B4-BE49-F238E27FC236}">
                <a16:creationId xmlns:a16="http://schemas.microsoft.com/office/drawing/2014/main" id="{746648D0-118F-5713-DE2A-FD224531AFB9}"/>
              </a:ext>
            </a:extLst>
          </p:cNvPr>
          <p:cNvGrpSpPr/>
          <p:nvPr/>
        </p:nvGrpSpPr>
        <p:grpSpPr>
          <a:xfrm>
            <a:off x="1623177" y="2431725"/>
            <a:ext cx="2163337" cy="2139176"/>
            <a:chOff x="827048" y="2034285"/>
            <a:chExt cx="2163337" cy="2139176"/>
          </a:xfrm>
        </p:grpSpPr>
        <p:sp>
          <p:nvSpPr>
            <p:cNvPr id="3" name="Oval 2">
              <a:extLst>
                <a:ext uri="{FF2B5EF4-FFF2-40B4-BE49-F238E27FC236}">
                  <a16:creationId xmlns:a16="http://schemas.microsoft.com/office/drawing/2014/main" id="{21B5DA9D-C1D3-F3E1-9148-F01D0F9C06AA}"/>
                </a:ext>
              </a:extLst>
            </p:cNvPr>
            <p:cNvSpPr/>
            <p:nvPr/>
          </p:nvSpPr>
          <p:spPr>
            <a:xfrm>
              <a:off x="838200" y="2034285"/>
              <a:ext cx="2139176" cy="213917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DD42CFA-8352-E167-4844-6E8ECE3D613B}"/>
                </a:ext>
              </a:extLst>
            </p:cNvPr>
            <p:cNvSpPr txBox="1"/>
            <p:nvPr/>
          </p:nvSpPr>
          <p:spPr>
            <a:xfrm>
              <a:off x="827048" y="2719155"/>
              <a:ext cx="2163337" cy="769441"/>
            </a:xfrm>
            <a:prstGeom prst="rect">
              <a:avLst/>
            </a:prstGeom>
            <a:noFill/>
          </p:spPr>
          <p:txBody>
            <a:bodyPr wrap="square" rtlCol="0" anchor="ctr">
              <a:spAutoFit/>
            </a:bodyPr>
            <a:lstStyle/>
            <a:p>
              <a:pPr algn="ctr"/>
              <a:r>
                <a:rPr lang="en-US" sz="4400" dirty="0">
                  <a:solidFill>
                    <a:schemeClr val="bg1"/>
                  </a:solidFill>
                  <a:latin typeface="Arial" panose="020B0604020202020204" pitchFamily="34" charset="0"/>
                  <a:cs typeface="Arial" panose="020B0604020202020204" pitchFamily="34" charset="0"/>
                </a:rPr>
                <a:t>1:1</a:t>
              </a:r>
            </a:p>
          </p:txBody>
        </p:sp>
      </p:grpSp>
      <p:sp>
        <p:nvSpPr>
          <p:cNvPr id="24" name="TextBox 23">
            <a:extLst>
              <a:ext uri="{FF2B5EF4-FFF2-40B4-BE49-F238E27FC236}">
                <a16:creationId xmlns:a16="http://schemas.microsoft.com/office/drawing/2014/main" id="{603D58C9-07E4-02A2-2FA5-557C38B35451}"/>
              </a:ext>
            </a:extLst>
          </p:cNvPr>
          <p:cNvSpPr txBox="1"/>
          <p:nvPr/>
        </p:nvSpPr>
        <p:spPr>
          <a:xfrm>
            <a:off x="8265838" y="4802172"/>
            <a:ext cx="2313879" cy="141577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rPr>
              <a:t>ITA Group designs programs with a minimum initial ROI target of 2:1</a:t>
            </a:r>
          </a:p>
          <a:p>
            <a:endParaRPr lang="en-US" sz="1400" dirty="0"/>
          </a:p>
        </p:txBody>
      </p:sp>
      <p:sp>
        <p:nvSpPr>
          <p:cNvPr id="28" name="Rectangle 27">
            <a:extLst>
              <a:ext uri="{FF2B5EF4-FFF2-40B4-BE49-F238E27FC236}">
                <a16:creationId xmlns:a16="http://schemas.microsoft.com/office/drawing/2014/main" id="{0AD6D5A4-25DE-6C2C-C18B-AE229DFAD72E}"/>
              </a:ext>
            </a:extLst>
          </p:cNvPr>
          <p:cNvSpPr/>
          <p:nvPr/>
        </p:nvSpPr>
        <p:spPr>
          <a:xfrm>
            <a:off x="7764032" y="1918010"/>
            <a:ext cx="3317490" cy="4449336"/>
          </a:xfrm>
          <a:prstGeom prst="rect">
            <a:avLst/>
          </a:prstGeom>
          <a:noFill/>
          <a:ln w="28575">
            <a:solidFill>
              <a:srgbClr val="C8C9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A700EBE-5950-EC07-BD42-9370780DF2AA}"/>
              </a:ext>
            </a:extLst>
          </p:cNvPr>
          <p:cNvSpPr/>
          <p:nvPr/>
        </p:nvSpPr>
        <p:spPr>
          <a:xfrm>
            <a:off x="1017545" y="1918010"/>
            <a:ext cx="6169414" cy="4449336"/>
          </a:xfrm>
          <a:prstGeom prst="rect">
            <a:avLst/>
          </a:prstGeom>
          <a:noFill/>
          <a:ln w="28575">
            <a:solidFill>
              <a:srgbClr val="C8C9C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867AC346-E321-9958-A928-455F40BB9948}"/>
              </a:ext>
            </a:extLst>
          </p:cNvPr>
          <p:cNvSpPr txBox="1"/>
          <p:nvPr/>
        </p:nvSpPr>
        <p:spPr>
          <a:xfrm>
            <a:off x="11351941" y="493999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21584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D31EB-24D9-3B34-CEDE-85132D82B399}"/>
              </a:ext>
            </a:extLst>
          </p:cNvPr>
          <p:cNvSpPr>
            <a:spLocks noGrp="1"/>
          </p:cNvSpPr>
          <p:nvPr>
            <p:ph type="title"/>
          </p:nvPr>
        </p:nvSpPr>
        <p:spPr/>
        <p:txBody>
          <a:bodyPr>
            <a:normAutofit/>
          </a:bodyPr>
          <a:lstStyle/>
          <a:p>
            <a:r>
              <a:rPr lang="en-US" sz="5200" dirty="0"/>
              <a:t>Case Studies and Success Stories</a:t>
            </a:r>
          </a:p>
        </p:txBody>
      </p:sp>
      <p:graphicFrame>
        <p:nvGraphicFramePr>
          <p:cNvPr id="10" name="Content Placeholder 6">
            <a:extLst>
              <a:ext uri="{FF2B5EF4-FFF2-40B4-BE49-F238E27FC236}">
                <a16:creationId xmlns:a16="http://schemas.microsoft.com/office/drawing/2014/main" id="{21445D4B-4A11-6CB7-A9A4-37111B6A9899}"/>
              </a:ext>
            </a:extLst>
          </p:cNvPr>
          <p:cNvGraphicFramePr>
            <a:graphicFrameLocks noGrp="1"/>
          </p:cNvGraphicFramePr>
          <p:nvPr>
            <p:ph idx="1"/>
            <p:extLst>
              <p:ext uri="{D42A27DB-BD31-4B8C-83A1-F6EECF244321}">
                <p14:modId xmlns:p14="http://schemas.microsoft.com/office/powerpoint/2010/main" val="2736249527"/>
              </p:ext>
            </p:extLst>
          </p:nvPr>
        </p:nvGraphicFramePr>
        <p:xfrm>
          <a:off x="838200" y="2055813"/>
          <a:ext cx="10515600" cy="4121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9342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9A37-201C-4C02-90A1-5EEBD83E1FEF}"/>
              </a:ext>
            </a:extLst>
          </p:cNvPr>
          <p:cNvSpPr>
            <a:spLocks noGrp="1"/>
          </p:cNvSpPr>
          <p:nvPr>
            <p:ph type="title"/>
          </p:nvPr>
        </p:nvSpPr>
        <p:spPr/>
        <p:txBody>
          <a:bodyPr anchor="ctr">
            <a:normAutofit/>
          </a:bodyPr>
          <a:lstStyle/>
          <a:p>
            <a:r>
              <a:rPr lang="en-US" dirty="0">
                <a:solidFill>
                  <a:srgbClr val="FFFFFF"/>
                </a:solidFill>
              </a:rPr>
              <a:t>Key Takeaways</a:t>
            </a:r>
          </a:p>
        </p:txBody>
      </p:sp>
      <p:graphicFrame>
        <p:nvGraphicFramePr>
          <p:cNvPr id="5" name="Content Placeholder 2">
            <a:extLst>
              <a:ext uri="{FF2B5EF4-FFF2-40B4-BE49-F238E27FC236}">
                <a16:creationId xmlns:a16="http://schemas.microsoft.com/office/drawing/2014/main" id="{CD9D1EB9-E4F5-7308-1B25-5FB9762B8A90}"/>
              </a:ext>
            </a:extLst>
          </p:cNvPr>
          <p:cNvGraphicFramePr>
            <a:graphicFrameLocks noGrp="1"/>
          </p:cNvGraphicFramePr>
          <p:nvPr>
            <p:ph idx="1"/>
            <p:extLst>
              <p:ext uri="{D42A27DB-BD31-4B8C-83A1-F6EECF244321}">
                <p14:modId xmlns:p14="http://schemas.microsoft.com/office/powerpoint/2010/main" val="314089926"/>
              </p:ext>
            </p:extLst>
          </p:nvPr>
        </p:nvGraphicFramePr>
        <p:xfrm>
          <a:off x="838200" y="2091841"/>
          <a:ext cx="10515600" cy="4297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6799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3E47-3E8C-C34B-DA78-7981522FBA82}"/>
              </a:ext>
            </a:extLst>
          </p:cNvPr>
          <p:cNvSpPr>
            <a:spLocks noGrp="1"/>
          </p:cNvSpPr>
          <p:nvPr>
            <p:ph type="title"/>
          </p:nvPr>
        </p:nvSpPr>
        <p:spPr/>
        <p:txBody>
          <a:bodyPr anchor="ctr"/>
          <a:lstStyle/>
          <a:p>
            <a:endParaRPr lang="en-US" dirty="0"/>
          </a:p>
        </p:txBody>
      </p:sp>
    </p:spTree>
    <p:extLst>
      <p:ext uri="{BB962C8B-B14F-4D97-AF65-F5344CB8AC3E}">
        <p14:creationId xmlns:p14="http://schemas.microsoft.com/office/powerpoint/2010/main" val="3572240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41947-F304-E540-4773-B485452923FA}"/>
              </a:ext>
            </a:extLst>
          </p:cNvPr>
          <p:cNvSpPr>
            <a:spLocks noGrp="1"/>
          </p:cNvSpPr>
          <p:nvPr>
            <p:ph type="ctrTitle"/>
          </p:nvPr>
        </p:nvSpPr>
        <p:spPr>
          <a:xfrm>
            <a:off x="838200" y="1891556"/>
            <a:ext cx="6268656" cy="2387600"/>
          </a:xfrm>
        </p:spPr>
        <p:txBody>
          <a:bodyPr>
            <a:normAutofit fontScale="90000"/>
          </a:bodyPr>
          <a:lstStyle/>
          <a:p>
            <a:r>
              <a:rPr lang="en-US" dirty="0"/>
              <a:t>Why [Organization Name] Needs A Channel Incentive Program</a:t>
            </a:r>
          </a:p>
        </p:txBody>
      </p:sp>
      <p:sp>
        <p:nvSpPr>
          <p:cNvPr id="5" name="Subtitle 4">
            <a:extLst>
              <a:ext uri="{FF2B5EF4-FFF2-40B4-BE49-F238E27FC236}">
                <a16:creationId xmlns:a16="http://schemas.microsoft.com/office/drawing/2014/main" id="{ED94EE09-1520-B0A0-AFFF-F58795C04EE5}"/>
              </a:ext>
            </a:extLst>
          </p:cNvPr>
          <p:cNvSpPr>
            <a:spLocks noGrp="1"/>
          </p:cNvSpPr>
          <p:nvPr>
            <p:ph type="subTitle" idx="1"/>
          </p:nvPr>
        </p:nvSpPr>
        <p:spPr>
          <a:xfrm>
            <a:off x="838200" y="4573655"/>
            <a:ext cx="5820076" cy="468245"/>
          </a:xfrm>
        </p:spPr>
        <p:txBody>
          <a:bodyPr/>
          <a:lstStyle/>
          <a:p>
            <a:endParaRPr lang="en-US" dirty="0"/>
          </a:p>
        </p:txBody>
      </p:sp>
    </p:spTree>
    <p:extLst>
      <p:ext uri="{BB962C8B-B14F-4D97-AF65-F5344CB8AC3E}">
        <p14:creationId xmlns:p14="http://schemas.microsoft.com/office/powerpoint/2010/main" val="7525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C927-4416-2C51-6FFA-AA81DF279514}"/>
              </a:ext>
            </a:extLst>
          </p:cNvPr>
          <p:cNvSpPr>
            <a:spLocks noGrp="1"/>
          </p:cNvSpPr>
          <p:nvPr>
            <p:ph type="title"/>
          </p:nvPr>
        </p:nvSpPr>
        <p:spPr/>
        <p:txBody>
          <a:bodyPr/>
          <a:lstStyle/>
          <a:p>
            <a:r>
              <a:rPr lang="en-US" dirty="0"/>
              <a:t>Company Goals &amp; Objectives</a:t>
            </a:r>
          </a:p>
        </p:txBody>
      </p:sp>
      <p:sp>
        <p:nvSpPr>
          <p:cNvPr id="3" name="Content Placeholder 2">
            <a:extLst>
              <a:ext uri="{FF2B5EF4-FFF2-40B4-BE49-F238E27FC236}">
                <a16:creationId xmlns:a16="http://schemas.microsoft.com/office/drawing/2014/main" id="{63D0BF0C-7CDD-1126-268B-D0886B191A4C}"/>
              </a:ext>
            </a:extLst>
          </p:cNvPr>
          <p:cNvSpPr>
            <a:spLocks noGrp="1"/>
          </p:cNvSpPr>
          <p:nvPr>
            <p:ph type="body" sz="half" idx="2"/>
          </p:nvPr>
        </p:nvSpPr>
        <p:spPr/>
        <p:txBody>
          <a:bodyPr>
            <a:normAutofit/>
          </a:bodyPr>
          <a:lstStyle/>
          <a:p>
            <a:pPr marL="342900" indent="-342900">
              <a:buFont typeface="+mj-lt"/>
              <a:buAutoNum type="arabicPeriod"/>
            </a:pPr>
            <a:endParaRPr lang="en-US" dirty="0"/>
          </a:p>
        </p:txBody>
      </p:sp>
    </p:spTree>
    <p:extLst>
      <p:ext uri="{BB962C8B-B14F-4D97-AF65-F5344CB8AC3E}">
        <p14:creationId xmlns:p14="http://schemas.microsoft.com/office/powerpoint/2010/main" val="186608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99A37-201C-4C02-90A1-5EEBD83E1FEF}"/>
              </a:ext>
            </a:extLst>
          </p:cNvPr>
          <p:cNvSpPr>
            <a:spLocks noGrp="1"/>
          </p:cNvSpPr>
          <p:nvPr>
            <p:ph type="title"/>
          </p:nvPr>
        </p:nvSpPr>
        <p:spPr/>
        <p:txBody>
          <a:bodyPr anchor="ctr">
            <a:normAutofit/>
          </a:bodyPr>
          <a:lstStyle/>
          <a:p>
            <a:r>
              <a:rPr lang="en-US" dirty="0">
                <a:solidFill>
                  <a:srgbClr val="FFFFFF"/>
                </a:solidFill>
              </a:rPr>
              <a:t>Market Opportunity</a:t>
            </a:r>
          </a:p>
        </p:txBody>
      </p:sp>
      <p:graphicFrame>
        <p:nvGraphicFramePr>
          <p:cNvPr id="5" name="Content Placeholder 2">
            <a:extLst>
              <a:ext uri="{FF2B5EF4-FFF2-40B4-BE49-F238E27FC236}">
                <a16:creationId xmlns:a16="http://schemas.microsoft.com/office/drawing/2014/main" id="{CD9D1EB9-E4F5-7308-1B25-5FB9762B8A90}"/>
              </a:ext>
            </a:extLst>
          </p:cNvPr>
          <p:cNvGraphicFramePr>
            <a:graphicFrameLocks noGrp="1"/>
          </p:cNvGraphicFramePr>
          <p:nvPr>
            <p:ph idx="1"/>
            <p:extLst>
              <p:ext uri="{D42A27DB-BD31-4B8C-83A1-F6EECF244321}">
                <p14:modId xmlns:p14="http://schemas.microsoft.com/office/powerpoint/2010/main" val="2178167540"/>
              </p:ext>
            </p:extLst>
          </p:nvPr>
        </p:nvGraphicFramePr>
        <p:xfrm>
          <a:off x="838200" y="2091841"/>
          <a:ext cx="10515600" cy="4264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941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6E526-7CEA-365C-4AB9-710AA42C5A6E}"/>
              </a:ext>
            </a:extLst>
          </p:cNvPr>
          <p:cNvSpPr>
            <a:spLocks noGrp="1"/>
          </p:cNvSpPr>
          <p:nvPr>
            <p:ph type="title"/>
          </p:nvPr>
        </p:nvSpPr>
        <p:spPr/>
        <p:txBody>
          <a:bodyPr/>
          <a:lstStyle/>
          <a:p>
            <a:r>
              <a:rPr lang="en-US" dirty="0"/>
              <a:t>Benefits of a Channel Incentive Program</a:t>
            </a:r>
          </a:p>
        </p:txBody>
      </p:sp>
      <p:sp>
        <p:nvSpPr>
          <p:cNvPr id="3" name="Content Placeholder 2">
            <a:extLst>
              <a:ext uri="{FF2B5EF4-FFF2-40B4-BE49-F238E27FC236}">
                <a16:creationId xmlns:a16="http://schemas.microsoft.com/office/drawing/2014/main" id="{811521DD-EB7F-D40C-E3F9-8E6632716A30}"/>
              </a:ext>
            </a:extLst>
          </p:cNvPr>
          <p:cNvSpPr>
            <a:spLocks noGrp="1"/>
          </p:cNvSpPr>
          <p:nvPr>
            <p:ph idx="1"/>
          </p:nvPr>
        </p:nvSpPr>
        <p:spPr>
          <a:xfrm>
            <a:off x="838200" y="2055813"/>
            <a:ext cx="10515600" cy="4289231"/>
          </a:xfrm>
        </p:spPr>
        <p:txBody>
          <a:bodyPr>
            <a:noAutofit/>
          </a:bodyPr>
          <a:lstStyle/>
          <a:p>
            <a:endParaRPr lang="en-US" dirty="0"/>
          </a:p>
        </p:txBody>
      </p:sp>
    </p:spTree>
    <p:extLst>
      <p:ext uri="{BB962C8B-B14F-4D97-AF65-F5344CB8AC3E}">
        <p14:creationId xmlns:p14="http://schemas.microsoft.com/office/powerpoint/2010/main" val="391240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9AB2FE-FBFE-F068-BAC4-D7303DB3B07F}"/>
              </a:ext>
            </a:extLst>
          </p:cNvPr>
          <p:cNvSpPr>
            <a:spLocks noGrp="1"/>
          </p:cNvSpPr>
          <p:nvPr>
            <p:ph type="body" sz="half" idx="2"/>
          </p:nvPr>
        </p:nvSpPr>
        <p:spPr>
          <a:xfrm>
            <a:off x="839787" y="2216426"/>
            <a:ext cx="4616795" cy="2077278"/>
          </a:xfrm>
        </p:spPr>
        <p:txBody>
          <a:bodyPr>
            <a:noAutofit/>
          </a:bodyPr>
          <a:lstStyle/>
          <a:p>
            <a:r>
              <a:rPr lang="en-US" dirty="0"/>
              <a:t>With 75% of world trade flowing indirectly, channels, partnerships and alliances have become increasingly important. </a:t>
            </a:r>
          </a:p>
        </p:txBody>
      </p:sp>
      <p:sp>
        <p:nvSpPr>
          <p:cNvPr id="6" name="Text Placeholder 5">
            <a:extLst>
              <a:ext uri="{FF2B5EF4-FFF2-40B4-BE49-F238E27FC236}">
                <a16:creationId xmlns:a16="http://schemas.microsoft.com/office/drawing/2014/main" id="{E9640855-F033-F8BF-3F88-5CDE62F2B4DF}"/>
              </a:ext>
            </a:extLst>
          </p:cNvPr>
          <p:cNvSpPr>
            <a:spLocks noGrp="1"/>
          </p:cNvSpPr>
          <p:nvPr>
            <p:ph type="body" sz="half" idx="13"/>
          </p:nvPr>
        </p:nvSpPr>
        <p:spPr>
          <a:xfrm>
            <a:off x="839788" y="4393096"/>
            <a:ext cx="4368316" cy="365126"/>
          </a:xfrm>
        </p:spPr>
        <p:txBody>
          <a:bodyPr/>
          <a:lstStyle/>
          <a:p>
            <a:r>
              <a:rPr lang="en-US" dirty="0">
                <a:solidFill>
                  <a:schemeClr val="bg1"/>
                </a:solidFill>
                <a:latin typeface="Arial" panose="020B0604020202020204" pitchFamily="34" charset="0"/>
                <a:cs typeface="Arial" panose="020B0604020202020204" pitchFamily="34" charset="0"/>
              </a:rPr>
              <a:t>Source: Forrester</a:t>
            </a:r>
          </a:p>
          <a:p>
            <a:endParaRPr lang="en-US" dirty="0"/>
          </a:p>
        </p:txBody>
      </p:sp>
    </p:spTree>
    <p:extLst>
      <p:ext uri="{BB962C8B-B14F-4D97-AF65-F5344CB8AC3E}">
        <p14:creationId xmlns:p14="http://schemas.microsoft.com/office/powerpoint/2010/main" val="74350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83B206-09EF-FD35-2444-A63DF92997D9}"/>
              </a:ext>
            </a:extLst>
          </p:cNvPr>
          <p:cNvSpPr>
            <a:spLocks noGrp="1"/>
          </p:cNvSpPr>
          <p:nvPr>
            <p:ph type="body" sz="half" idx="2"/>
          </p:nvPr>
        </p:nvSpPr>
        <p:spPr>
          <a:xfrm>
            <a:off x="839788" y="1893404"/>
            <a:ext cx="4487586" cy="2812775"/>
          </a:xfrm>
        </p:spPr>
        <p:txBody>
          <a:bodyPr>
            <a:noAutofit/>
          </a:bodyPr>
          <a:lstStyle/>
          <a:p>
            <a:r>
              <a:rPr lang="en-US" dirty="0"/>
              <a:t>85% of organizations that have documented partner marketing strategies report better results and greater satisfaction with the return on their investment across the board. </a:t>
            </a:r>
          </a:p>
        </p:txBody>
      </p:sp>
      <p:sp>
        <p:nvSpPr>
          <p:cNvPr id="3" name="Text Placeholder 2">
            <a:extLst>
              <a:ext uri="{FF2B5EF4-FFF2-40B4-BE49-F238E27FC236}">
                <a16:creationId xmlns:a16="http://schemas.microsoft.com/office/drawing/2014/main" id="{747DCB10-EFEE-C931-57FD-583894A7470A}"/>
              </a:ext>
            </a:extLst>
          </p:cNvPr>
          <p:cNvSpPr>
            <a:spLocks noGrp="1"/>
          </p:cNvSpPr>
          <p:nvPr>
            <p:ph type="body" sz="half" idx="13"/>
          </p:nvPr>
        </p:nvSpPr>
        <p:spPr>
          <a:xfrm>
            <a:off x="839788" y="4805571"/>
            <a:ext cx="4368316" cy="365126"/>
          </a:xfrm>
        </p:spPr>
        <p:txBody>
          <a:bodyPr/>
          <a:lstStyle/>
          <a:p>
            <a:r>
              <a:rPr lang="en-US" dirty="0"/>
              <a:t>Source: Foundry</a:t>
            </a:r>
          </a:p>
          <a:p>
            <a:endParaRPr lang="en-US" dirty="0"/>
          </a:p>
        </p:txBody>
      </p:sp>
    </p:spTree>
    <p:extLst>
      <p:ext uri="{BB962C8B-B14F-4D97-AF65-F5344CB8AC3E}">
        <p14:creationId xmlns:p14="http://schemas.microsoft.com/office/powerpoint/2010/main" val="1215497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8BD8D-5BF8-BD39-A90B-910E560D6DF9}"/>
              </a:ext>
            </a:extLst>
          </p:cNvPr>
          <p:cNvSpPr>
            <a:spLocks noGrp="1"/>
          </p:cNvSpPr>
          <p:nvPr>
            <p:ph type="body" sz="half" idx="2"/>
          </p:nvPr>
        </p:nvSpPr>
        <p:spPr>
          <a:xfrm>
            <a:off x="839788" y="1461052"/>
            <a:ext cx="4368316" cy="2892287"/>
          </a:xfrm>
        </p:spPr>
        <p:txBody>
          <a:bodyPr/>
          <a:lstStyle/>
          <a:p>
            <a:r>
              <a:rPr lang="en-US" dirty="0"/>
              <a:t>Partner marketers report that 56% of their partner marketing programs have yielded successful results in the past 12 months. </a:t>
            </a:r>
          </a:p>
        </p:txBody>
      </p:sp>
      <p:sp>
        <p:nvSpPr>
          <p:cNvPr id="3" name="Text Placeholder 2">
            <a:extLst>
              <a:ext uri="{FF2B5EF4-FFF2-40B4-BE49-F238E27FC236}">
                <a16:creationId xmlns:a16="http://schemas.microsoft.com/office/drawing/2014/main" id="{EAAB5815-8F31-0556-5F03-949EE4A960DF}"/>
              </a:ext>
            </a:extLst>
          </p:cNvPr>
          <p:cNvSpPr>
            <a:spLocks noGrp="1"/>
          </p:cNvSpPr>
          <p:nvPr>
            <p:ph type="body" sz="half" idx="13"/>
          </p:nvPr>
        </p:nvSpPr>
        <p:spPr>
          <a:xfrm>
            <a:off x="839788" y="4452731"/>
            <a:ext cx="4368316" cy="365126"/>
          </a:xfrm>
        </p:spPr>
        <p:txBody>
          <a:bodyPr/>
          <a:lstStyle/>
          <a:p>
            <a:r>
              <a:rPr lang="en-US" dirty="0"/>
              <a:t>Source: Foundry</a:t>
            </a:r>
          </a:p>
        </p:txBody>
      </p:sp>
    </p:spTree>
    <p:extLst>
      <p:ext uri="{BB962C8B-B14F-4D97-AF65-F5344CB8AC3E}">
        <p14:creationId xmlns:p14="http://schemas.microsoft.com/office/powerpoint/2010/main" val="109858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EA31D7-DA4F-3B1C-C84A-71262C27187A}"/>
              </a:ext>
            </a:extLst>
          </p:cNvPr>
          <p:cNvSpPr>
            <a:spLocks noGrp="1"/>
          </p:cNvSpPr>
          <p:nvPr>
            <p:ph type="body" sz="half" idx="2"/>
          </p:nvPr>
        </p:nvSpPr>
        <p:spPr>
          <a:xfrm>
            <a:off x="839787" y="1262269"/>
            <a:ext cx="4606856" cy="2892287"/>
          </a:xfrm>
        </p:spPr>
        <p:txBody>
          <a:bodyPr/>
          <a:lstStyle/>
          <a:p>
            <a:r>
              <a:rPr lang="en-US" dirty="0"/>
              <a:t>78% of partner marketers say programs with their network of channel partners are very effective. </a:t>
            </a:r>
          </a:p>
        </p:txBody>
      </p:sp>
      <p:sp>
        <p:nvSpPr>
          <p:cNvPr id="3" name="Text Placeholder 2">
            <a:extLst>
              <a:ext uri="{FF2B5EF4-FFF2-40B4-BE49-F238E27FC236}">
                <a16:creationId xmlns:a16="http://schemas.microsoft.com/office/drawing/2014/main" id="{03CEFE05-B6BD-B023-D4F4-2FC960A80D76}"/>
              </a:ext>
            </a:extLst>
          </p:cNvPr>
          <p:cNvSpPr>
            <a:spLocks noGrp="1"/>
          </p:cNvSpPr>
          <p:nvPr>
            <p:ph type="body" sz="half" idx="13"/>
          </p:nvPr>
        </p:nvSpPr>
        <p:spPr>
          <a:xfrm>
            <a:off x="839788" y="4253948"/>
            <a:ext cx="4368316" cy="365126"/>
          </a:xfrm>
        </p:spPr>
        <p:txBody>
          <a:bodyPr/>
          <a:lstStyle/>
          <a:p>
            <a:r>
              <a:rPr lang="en-US" dirty="0"/>
              <a:t>Source: Foundry</a:t>
            </a:r>
          </a:p>
        </p:txBody>
      </p:sp>
    </p:spTree>
    <p:extLst>
      <p:ext uri="{BB962C8B-B14F-4D97-AF65-F5344CB8AC3E}">
        <p14:creationId xmlns:p14="http://schemas.microsoft.com/office/powerpoint/2010/main" val="1047043290"/>
      </p:ext>
    </p:extLst>
  </p:cSld>
  <p:clrMapOvr>
    <a:masterClrMapping/>
  </p:clrMapOvr>
</p:sld>
</file>

<file path=ppt/theme/theme1.xml><?xml version="1.0" encoding="utf-8"?>
<a:theme xmlns:a="http://schemas.openxmlformats.org/drawingml/2006/main" name="Office Theme">
  <a:themeElements>
    <a:clrScheme name="Custom 7">
      <a:dk1>
        <a:srgbClr val="58595B"/>
      </a:dk1>
      <a:lt1>
        <a:srgbClr val="FFFFFF"/>
      </a:lt1>
      <a:dk2>
        <a:srgbClr val="58595B"/>
      </a:dk2>
      <a:lt2>
        <a:srgbClr val="EDEDEE"/>
      </a:lt2>
      <a:accent1>
        <a:srgbClr val="0086D6"/>
      </a:accent1>
      <a:accent2>
        <a:srgbClr val="242263"/>
      </a:accent2>
      <a:accent3>
        <a:srgbClr val="FFCD00"/>
      </a:accent3>
      <a:accent4>
        <a:srgbClr val="E57100"/>
      </a:accent4>
      <a:accent5>
        <a:srgbClr val="A6192E"/>
      </a:accent5>
      <a:accent6>
        <a:srgbClr val="8FAD15"/>
      </a:accent6>
      <a:hlink>
        <a:srgbClr val="E57100"/>
      </a:hlink>
      <a:folHlink>
        <a:srgbClr val="BB381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827</TotalTime>
  <Words>796</Words>
  <Application>Microsoft Macintosh PowerPoint</Application>
  <PresentationFormat>Widescreen</PresentationFormat>
  <Paragraphs>159</Paragraphs>
  <Slides>16</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How To Use This Template</vt:lpstr>
      <vt:lpstr>Why [Organization Name] Needs A Channel Incentive Program</vt:lpstr>
      <vt:lpstr>Company Goals &amp; Objectives</vt:lpstr>
      <vt:lpstr>Market Opportunity</vt:lpstr>
      <vt:lpstr>Benefits of a Channel Incentive Program</vt:lpstr>
      <vt:lpstr>PowerPoint Presentation</vt:lpstr>
      <vt:lpstr>PowerPoint Presentation</vt:lpstr>
      <vt:lpstr>PowerPoint Presentation</vt:lpstr>
      <vt:lpstr>PowerPoint Presentation</vt:lpstr>
      <vt:lpstr>PowerPoint Presentation</vt:lpstr>
      <vt:lpstr>Expected ROI &amp; Revenue Growth</vt:lpstr>
      <vt:lpstr>What Is A Good ROI?</vt:lpstr>
      <vt:lpstr>What Is A Good ROI?</vt:lpstr>
      <vt:lpstr>Case Studies and Success Stories</vt:lpstr>
      <vt:lpstr>Key Takeaways</vt:lpstr>
      <vt:lpstr>PowerPoint Presentation</vt:lpstr>
    </vt:vector>
  </TitlesOfParts>
  <Company>ITA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[insert organization] needs a Channel Incentive Program</dc:title>
  <dc:creator>Jasmyne Green</dc:creator>
  <cp:lastModifiedBy>Angie Schuman</cp:lastModifiedBy>
  <cp:revision>126</cp:revision>
  <dcterms:created xsi:type="dcterms:W3CDTF">2023-06-01T16:39:30Z</dcterms:created>
  <dcterms:modified xsi:type="dcterms:W3CDTF">2023-06-28T17:53:27Z</dcterms:modified>
</cp:coreProperties>
</file>